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0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1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70" r:id="rId7"/>
    <p:sldMasterId id="2147483684" r:id="rId8"/>
    <p:sldMasterId id="2147483697" r:id="rId9"/>
    <p:sldMasterId id="2147483710" r:id="rId10"/>
    <p:sldMasterId id="2147483723" r:id="rId11"/>
    <p:sldMasterId id="2147483736" r:id="rId12"/>
  </p:sldMasterIdLst>
  <p:notesMasterIdLst>
    <p:notesMasterId r:id="rId30"/>
  </p:notesMasterIdLst>
  <p:sldIdLst>
    <p:sldId id="265" r:id="rId13"/>
    <p:sldId id="326" r:id="rId14"/>
    <p:sldId id="336" r:id="rId15"/>
    <p:sldId id="886" r:id="rId16"/>
    <p:sldId id="887" r:id="rId17"/>
    <p:sldId id="888" r:id="rId18"/>
    <p:sldId id="889" r:id="rId19"/>
    <p:sldId id="891" r:id="rId20"/>
    <p:sldId id="890" r:id="rId21"/>
    <p:sldId id="796" r:id="rId22"/>
    <p:sldId id="879" r:id="rId23"/>
    <p:sldId id="893" r:id="rId24"/>
    <p:sldId id="894" r:id="rId25"/>
    <p:sldId id="896" r:id="rId26"/>
    <p:sldId id="892" r:id="rId27"/>
    <p:sldId id="875" r:id="rId28"/>
    <p:sldId id="330" r:id="rId2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4">
          <p15:clr>
            <a:srgbClr val="A4A3A4"/>
          </p15:clr>
        </p15:guide>
        <p15:guide id="2" pos="36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924"/>
    <a:srgbClr val="767171"/>
    <a:srgbClr val="035726"/>
    <a:srgbClr val="014921"/>
    <a:srgbClr val="BBD3B1"/>
    <a:srgbClr val="014720"/>
    <a:srgbClr val="175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1" autoAdjust="0"/>
    <p:restoredTop sz="96048" autoAdjust="0"/>
  </p:normalViewPr>
  <p:slideViewPr>
    <p:cSldViewPr snapToGrid="0">
      <p:cViewPr varScale="1">
        <p:scale>
          <a:sx n="109" d="100"/>
          <a:sy n="109" d="100"/>
        </p:scale>
        <p:origin x="462" y="114"/>
      </p:cViewPr>
      <p:guideLst>
        <p:guide orient="horz" pos="2354"/>
        <p:guide pos="3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</a:t>
            </a:r>
            <a:r>
              <a:rPr lang="en-US" altLang="zh-CN" dirty="0"/>
              <a:t>tatistic of Method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Semantic</c:v>
                </c:pt>
                <c:pt idx="1">
                  <c:v>Instance</c:v>
                </c:pt>
                <c:pt idx="2">
                  <c:v>Detection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4-44BD-8A3C-1526B33026B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459518143"/>
        <c:axId val="1085713631"/>
      </c:barChart>
      <c:catAx>
        <c:axId val="1459518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5713631"/>
        <c:crosses val="autoZero"/>
        <c:auto val="1"/>
        <c:lblAlgn val="ctr"/>
        <c:lblOffset val="100"/>
        <c:noMultiLvlLbl val="0"/>
      </c:catAx>
      <c:valAx>
        <c:axId val="1085713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9518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</a:t>
            </a:r>
            <a:r>
              <a:rPr lang="en-US" altLang="zh-CN" dirty="0"/>
              <a:t>tatistic of </a:t>
            </a:r>
            <a:r>
              <a:rPr lang="zh-CN" altLang="en-US" baseline="0" dirty="0"/>
              <a:t> </a:t>
            </a:r>
            <a:r>
              <a:rPr lang="en-US" altLang="zh-CN" baseline="0" dirty="0"/>
              <a:t>Nets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VGG</c:v>
                </c:pt>
                <c:pt idx="1">
                  <c:v>Unet</c:v>
                </c:pt>
                <c:pt idx="2">
                  <c:v>ResUNet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07-455E-92B7-D870005CD9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459518143"/>
        <c:axId val="1085713631"/>
      </c:barChart>
      <c:catAx>
        <c:axId val="1459518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5713631"/>
        <c:crosses val="autoZero"/>
        <c:auto val="1"/>
        <c:lblAlgn val="ctr"/>
        <c:lblOffset val="100"/>
        <c:noMultiLvlLbl val="0"/>
      </c:catAx>
      <c:valAx>
        <c:axId val="1085713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9518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</a:t>
            </a:r>
            <a:r>
              <a:rPr lang="en-US" altLang="zh-CN" dirty="0"/>
              <a:t>tatistic of </a:t>
            </a:r>
            <a:r>
              <a:rPr lang="zh-CN" altLang="en-US" baseline="0" dirty="0"/>
              <a:t> </a:t>
            </a:r>
            <a:r>
              <a:rPr lang="en-US" altLang="zh-CN" baseline="0" dirty="0"/>
              <a:t>Nets</a:t>
            </a:r>
            <a:endParaRPr lang="en-US" dirty="0"/>
          </a:p>
        </c:rich>
      </c:tx>
      <c:layout>
        <c:manualLayout>
          <c:xMode val="edge"/>
          <c:yMode val="edge"/>
          <c:x val="0.29095650163451076"/>
          <c:y val="3.59712230215827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Sheet1!$A$3:$A$7</c:f>
              <c:strCache>
                <c:ptCount val="5"/>
                <c:pt idx="0">
                  <c:v>Unet</c:v>
                </c:pt>
                <c:pt idx="1">
                  <c:v>Deeplab</c:v>
                </c:pt>
                <c:pt idx="2">
                  <c:v>FPN</c:v>
                </c:pt>
                <c:pt idx="3">
                  <c:v>GCN</c:v>
                </c:pt>
                <c:pt idx="4">
                  <c:v>DenseNet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BD-4CA8-9BCD-76CFDD8C21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459518143"/>
        <c:axId val="1085713631"/>
      </c:barChart>
      <c:catAx>
        <c:axId val="1459518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85713631"/>
        <c:crosses val="autoZero"/>
        <c:auto val="1"/>
        <c:lblAlgn val="ctr"/>
        <c:lblOffset val="100"/>
        <c:noMultiLvlLbl val="0"/>
      </c:catAx>
      <c:valAx>
        <c:axId val="1085713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9518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24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07E37C5A-53CE-44DA-A78A-6FAD1A9A6D7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057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32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84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6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4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7" name="矩形 6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9A470438-D960-4D80-80E8-706169A1580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D74DFF4F-2BB3-4CEF-A351-9EFBBF15345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0" name="矩形 9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95FE1840-4665-405C-9416-B212F045AF8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6" name="矩形 5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E0C3B115-0D7B-4664-A638-A011B9E06DB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5" name="矩形 4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0AF8C561-2AF2-4BC5-9C20-67969A85F67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27CC919D-7E64-49DE-A691-88D22F9A881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7" name="矩形 6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D0B0F7F2-0F86-4302-B0E9-772BD2C15E9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6" name="矩形 5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C02B3DB0-8A94-4F95-BEBF-D63BDC002A4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7" name="矩形 6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52775" y="3783330"/>
            <a:ext cx="8763000" cy="5505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FFAAD-91B3-49DB-96D9-E54540E874C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15573-0EE2-44FB-8ED3-A3D1276419E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73EC6-BC44-4627-980C-BE079A41920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F0069-E945-4BA4-B34D-F14693ED4D8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5176F-37D7-4127-85A8-F5733213768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8229F-10E2-4F7D-B847-A2E3CEFD332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75DD7-72E8-4FE6-9CAD-F728F88816A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E4BFE-5554-4CF8-B17A-124B3D9D348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9B2AB-A3BB-44BA-8B7F-A2970759776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/>
              <a:t>单击图标添加图片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775A4-1864-4CCA-B63D-C5D9CBF11D6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059AC-3C24-4DA3-AC41-CD20CC0587F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CAB9B-5882-47B8-9DDC-6BCEF05D86A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B3803-773D-4416-8E19-D7E869EE5E3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4"/>
          <p:cNvCxnSpPr>
            <a:cxnSpLocks noChangeShapeType="1"/>
          </p:cNvCxnSpPr>
          <p:nvPr userDrawn="1"/>
        </p:nvCxnSpPr>
        <p:spPr bwMode="auto">
          <a:xfrm>
            <a:off x="11113" y="6742113"/>
            <a:ext cx="12203112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4437063"/>
            <a:ext cx="193675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4BDCB-369A-4452-ABDC-32FA2928F22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1B084-301C-47F4-A358-295BF928A36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48411-A1AF-4CDA-A7F6-682069ABACA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E86DA-D4CE-4303-B59C-4024D781F7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D8BAC-0374-4DA4-B079-A5E28419412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8E3FB-DC67-4DF6-8416-0D709C30E5F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E494D8-8874-439D-9FA4-FB3C3B984C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A71D9F-9492-4B46-BE14-3E718A6D4A8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E0374-C3DF-4E1B-BE53-234F78997F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/>
              <a:t>单击图标添加图片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9CE37-8189-4FE7-B37F-F4F0A6FE5E8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/>
              <a:t>单击图标添加图片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775A4-1864-4CCA-B63D-C5D9CBF11D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0883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B0CF5-B820-4122-BFF1-C2F0EE4D810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BCB78-3FF0-40C7-A614-5D768EA2765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4"/>
          <p:cNvCxnSpPr>
            <a:cxnSpLocks noChangeShapeType="1"/>
          </p:cNvCxnSpPr>
          <p:nvPr userDrawn="1"/>
        </p:nvCxnSpPr>
        <p:spPr bwMode="auto">
          <a:xfrm>
            <a:off x="11113" y="6742113"/>
            <a:ext cx="12203112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4437063"/>
            <a:ext cx="193675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ABE02-ADD1-47B8-9BB6-D992951B7F7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056C0-3F35-462B-8809-010584390E7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626D2-AF0C-4E7D-8DF8-761A3FD7CD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376F9-B42D-4896-82FC-009000745C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38D59-5D87-43CE-94CC-25E3226511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119F5-F07E-4EDF-92D3-3E8F10F7E4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E88AA-0F21-4F38-9109-4BD9112AE5D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EE28A-931A-4E84-AC20-83A9D42E5FD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EFE27-E726-4D0E-80C6-860691FB524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7E57B-B671-47F2-B0E0-8C4ADC7BD11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/>
              <a:t>单击图标添加图片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3ABB0-9F51-4863-9F91-0093E67A64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FAFA4-E83F-4BCE-9BFB-373FD52DBB9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D0EE0-6D5D-435C-BCD9-6E195E901E0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4"/>
          <p:cNvCxnSpPr>
            <a:cxnSpLocks noChangeShapeType="1"/>
          </p:cNvCxnSpPr>
          <p:nvPr userDrawn="1"/>
        </p:nvCxnSpPr>
        <p:spPr bwMode="auto">
          <a:xfrm>
            <a:off x="11113" y="6742113"/>
            <a:ext cx="12203112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4437063"/>
            <a:ext cx="193675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C7905-EE44-43CB-B145-83DAE84CFDB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2137B-ECF0-4D26-8BF2-32A6A524A5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FD100-842F-4801-BA0F-F740F0B383D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7B4EA-3E87-4B9B-B8EE-A5B6A358C4E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9F548-C007-4813-8FCD-452672DFD2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A7AB7-0956-404F-877E-585CB7518A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/>
              <a:t>单击图标添加图片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775A4-1864-4CCA-B63D-C5D9CBF11D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676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D5933-0F6B-4F04-9242-8A1CE5925AC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6B9FD-B015-4F40-84BA-B9EE2212F14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0122F-10DE-41C8-99CD-BD43DD04C0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/>
              <a:t>单击图标添加图片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DF02F-CBEC-4F6E-B1B0-069B1335FC9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2A984-9997-49B0-9381-1964EDEB53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99951-349A-431C-B246-F4ED64B09DB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4"/>
          <p:cNvCxnSpPr>
            <a:cxnSpLocks noChangeShapeType="1"/>
          </p:cNvCxnSpPr>
          <p:nvPr userDrawn="1"/>
        </p:nvCxnSpPr>
        <p:spPr bwMode="auto">
          <a:xfrm>
            <a:off x="11113" y="6742113"/>
            <a:ext cx="12203112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4437063"/>
            <a:ext cx="193675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EB0B5C-4F3B-425C-97FD-0E76C0E0D1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856795-9CFC-4FC6-A1B1-BF7FC88065C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CFF49-F7BB-44A2-8920-C03D4CBA7F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F4A13-7CB3-4F83-858B-04F5C95B0A2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69134-32C3-4721-8895-28BA10124C6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5B74E-3AE0-42ED-8CAB-AB3B2319BAD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BA342-CC8D-4C5D-AE09-220A9A0C385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7355A-0FE1-4CE8-B46C-14E6AC7EDBF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971BF-7962-4A1F-B5D3-677EC87FE8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26D914-DD77-4CE9-92C6-55C4E7076D4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/>
              <a:t>单击图标添加图片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DB049-6305-4E1F-87E9-CA8BA73FD4F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A32B0-C230-454B-8BF0-7982EB7210C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F43C9-50D3-4AFD-8BE3-9C8EC0A6AD2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4"/>
          <p:cNvCxnSpPr>
            <a:cxnSpLocks noChangeShapeType="1"/>
          </p:cNvCxnSpPr>
          <p:nvPr userDrawn="1"/>
        </p:nvCxnSpPr>
        <p:spPr bwMode="auto">
          <a:xfrm>
            <a:off x="11113" y="6742113"/>
            <a:ext cx="12203112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4437063"/>
            <a:ext cx="193675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76510-16A4-4D7E-9581-B4490D4178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B16A7-3BC4-4F9C-80C6-4CD5F17DC95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7" name="矩形 6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3F50DCFF-B1A3-449E-A634-72229B3BE18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B10A2-4C66-472F-8470-8B5C0FF7E22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06212-280E-46E8-A756-07CFDEE0D4B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E312-CCE6-4158-85C4-253325AA47C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98A64-59D2-48EE-985F-188426993A8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9A3C4-02F9-45C1-A5BF-C5A0CC5A24D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EBD5D-C377-422D-AF33-1F19BCAC9D0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E1CF93-4778-4B24-90BE-C4A788B4032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/>
              <a:t>单击图标添加图片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4F73F-8579-4FA5-BADD-68738753C26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275BD-E85F-4B09-B3F1-360C24C69EA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615ED-61CD-42C1-90FE-63769D22090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7" name="矩形 6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fontAlgn="auto" hangingPunct="1">
              <a:buFont typeface="Arial" panose="020B0604020202020204" pitchFamily="34" charset="0"/>
              <a:buNone/>
              <a:defRPr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056DEDB8-A3CA-454D-9D63-0DB1EC7994D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4"/>
          <p:cNvCxnSpPr>
            <a:cxnSpLocks noChangeShapeType="1"/>
          </p:cNvCxnSpPr>
          <p:nvPr userDrawn="1"/>
        </p:nvCxnSpPr>
        <p:spPr bwMode="auto">
          <a:xfrm>
            <a:off x="11113" y="6742113"/>
            <a:ext cx="12203112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4437063"/>
            <a:ext cx="193675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7B458-73C9-441D-A1E0-DCE5E0C3CA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4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4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4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9525" y="-4763"/>
            <a:ext cx="2879725" cy="6854826"/>
          </a:xfrm>
          <a:prstGeom prst="rect">
            <a:avLst/>
          </a:prstGeom>
          <a:solidFill>
            <a:srgbClr val="024924"/>
          </a:solidFill>
          <a:ln>
            <a:solidFill>
              <a:srgbClr val="035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056074" y="2808328"/>
            <a:ext cx="599445" cy="599444"/>
            <a:chOff x="4969444" y="1571625"/>
            <a:chExt cx="1443038" cy="1443038"/>
          </a:xfrm>
          <a:solidFill>
            <a:srgbClr val="035726"/>
          </a:solidFill>
        </p:grpSpPr>
        <p:sp>
          <p:nvSpPr>
            <p:cNvPr id="9" name="椭圆 8"/>
            <p:cNvSpPr/>
            <p:nvPr/>
          </p:nvSpPr>
          <p:spPr>
            <a:xfrm>
              <a:off x="4969444" y="1571625"/>
              <a:ext cx="1443038" cy="1443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5263314" y="1951058"/>
              <a:ext cx="839222" cy="710672"/>
            </a:xfrm>
            <a:custGeom>
              <a:avLst/>
              <a:gdLst>
                <a:gd name="T0" fmla="*/ 1079664 w 8375649"/>
                <a:gd name="T1" fmla="*/ 1200052 h 8974137"/>
                <a:gd name="T2" fmla="*/ 1320120 w 8375649"/>
                <a:gd name="T3" fmla="*/ 1200052 h 8974137"/>
                <a:gd name="T4" fmla="*/ 1320120 w 8375649"/>
                <a:gd name="T5" fmla="*/ 1440190 h 8974137"/>
                <a:gd name="T6" fmla="*/ 1079664 w 8375649"/>
                <a:gd name="T7" fmla="*/ 1440190 h 8974137"/>
                <a:gd name="T8" fmla="*/ 719776 w 8375649"/>
                <a:gd name="T9" fmla="*/ 1200052 h 8974137"/>
                <a:gd name="T10" fmla="*/ 959914 w 8375649"/>
                <a:gd name="T11" fmla="*/ 1200052 h 8974137"/>
                <a:gd name="T12" fmla="*/ 959914 w 8375649"/>
                <a:gd name="T13" fmla="*/ 1440190 h 8974137"/>
                <a:gd name="T14" fmla="*/ 719776 w 8375649"/>
                <a:gd name="T15" fmla="*/ 1440190 h 8974137"/>
                <a:gd name="T16" fmla="*/ 359570 w 8375649"/>
                <a:gd name="T17" fmla="*/ 1200052 h 8974137"/>
                <a:gd name="T18" fmla="*/ 599707 w 8375649"/>
                <a:gd name="T19" fmla="*/ 1200052 h 8974137"/>
                <a:gd name="T20" fmla="*/ 599707 w 8375649"/>
                <a:gd name="T21" fmla="*/ 1440190 h 8974137"/>
                <a:gd name="T22" fmla="*/ 359570 w 8375649"/>
                <a:gd name="T23" fmla="*/ 1440190 h 8974137"/>
                <a:gd name="T24" fmla="*/ 1079664 w 8375649"/>
                <a:gd name="T25" fmla="*/ 839846 h 8974137"/>
                <a:gd name="T26" fmla="*/ 1320120 w 8375649"/>
                <a:gd name="T27" fmla="*/ 839846 h 8974137"/>
                <a:gd name="T28" fmla="*/ 1320120 w 8375649"/>
                <a:gd name="T29" fmla="*/ 1080302 h 8974137"/>
                <a:gd name="T30" fmla="*/ 1079664 w 8375649"/>
                <a:gd name="T31" fmla="*/ 1080302 h 8974137"/>
                <a:gd name="T32" fmla="*/ 719776 w 8375649"/>
                <a:gd name="T33" fmla="*/ 839846 h 8974137"/>
                <a:gd name="T34" fmla="*/ 959914 w 8375649"/>
                <a:gd name="T35" fmla="*/ 839846 h 8974137"/>
                <a:gd name="T36" fmla="*/ 959914 w 8375649"/>
                <a:gd name="T37" fmla="*/ 1080302 h 8974137"/>
                <a:gd name="T38" fmla="*/ 719776 w 8375649"/>
                <a:gd name="T39" fmla="*/ 1080302 h 8974137"/>
                <a:gd name="T40" fmla="*/ 180089 w 8375649"/>
                <a:gd name="T41" fmla="*/ 719406 h 8974137"/>
                <a:gd name="T42" fmla="*/ 180089 w 8375649"/>
                <a:gd name="T43" fmla="*/ 1577419 h 8974137"/>
                <a:gd name="T44" fmla="*/ 840163 w 8375649"/>
                <a:gd name="T45" fmla="*/ 1629397 h 8974137"/>
                <a:gd name="T46" fmla="*/ 1500238 w 8375649"/>
                <a:gd name="T47" fmla="*/ 1577419 h 8974137"/>
                <a:gd name="T48" fmla="*/ 1500238 w 8375649"/>
                <a:gd name="T49" fmla="*/ 719406 h 8974137"/>
                <a:gd name="T50" fmla="*/ 180089 w 8375649"/>
                <a:gd name="T51" fmla="*/ 719406 h 8974137"/>
                <a:gd name="T52" fmla="*/ 479986 w 8375649"/>
                <a:gd name="T53" fmla="*/ 0 h 8974137"/>
                <a:gd name="T54" fmla="*/ 599794 w 8375649"/>
                <a:gd name="T55" fmla="*/ 120529 h 8974137"/>
                <a:gd name="T56" fmla="*/ 599794 w 8375649"/>
                <a:gd name="T57" fmla="*/ 186819 h 8974137"/>
                <a:gd name="T58" fmla="*/ 840163 w 8375649"/>
                <a:gd name="T59" fmla="*/ 180040 h 8974137"/>
                <a:gd name="T60" fmla="*/ 959972 w 8375649"/>
                <a:gd name="T61" fmla="*/ 182300 h 8974137"/>
                <a:gd name="T62" fmla="*/ 959972 w 8375649"/>
                <a:gd name="T63" fmla="*/ 300568 h 8974137"/>
                <a:gd name="T64" fmla="*/ 1109920 w 8375649"/>
                <a:gd name="T65" fmla="*/ 450476 h 8974137"/>
                <a:gd name="T66" fmla="*/ 1119716 w 8375649"/>
                <a:gd name="T67" fmla="*/ 448969 h 8974137"/>
                <a:gd name="T68" fmla="*/ 1080533 w 8375649"/>
                <a:gd name="T69" fmla="*/ 360079 h 8974137"/>
                <a:gd name="T70" fmla="*/ 1080533 w 8375649"/>
                <a:gd name="T71" fmla="*/ 120529 h 8974137"/>
                <a:gd name="T72" fmla="*/ 1199588 w 8375649"/>
                <a:gd name="T73" fmla="*/ 0 h 8974137"/>
                <a:gd name="T74" fmla="*/ 1320149 w 8375649"/>
                <a:gd name="T75" fmla="*/ 120529 h 8974137"/>
                <a:gd name="T76" fmla="*/ 1320149 w 8375649"/>
                <a:gd name="T77" fmla="*/ 205652 h 8974137"/>
                <a:gd name="T78" fmla="*/ 1607990 w 8375649"/>
                <a:gd name="T79" fmla="*/ 246330 h 8974137"/>
                <a:gd name="T80" fmla="*/ 1680327 w 8375649"/>
                <a:gd name="T81" fmla="*/ 334467 h 8974137"/>
                <a:gd name="T82" fmla="*/ 1680327 w 8375649"/>
                <a:gd name="T83" fmla="*/ 1644463 h 8974137"/>
                <a:gd name="T84" fmla="*/ 1608744 w 8375649"/>
                <a:gd name="T85" fmla="*/ 1732600 h 8974137"/>
                <a:gd name="T86" fmla="*/ 840163 w 8375649"/>
                <a:gd name="T87" fmla="*/ 1800397 h 8974137"/>
                <a:gd name="T88" fmla="*/ 70830 w 8375649"/>
                <a:gd name="T89" fmla="*/ 1732600 h 8974137"/>
                <a:gd name="T90" fmla="*/ 0 w 8375649"/>
                <a:gd name="T91" fmla="*/ 1644463 h 8974137"/>
                <a:gd name="T92" fmla="*/ 0 w 8375649"/>
                <a:gd name="T93" fmla="*/ 334467 h 8974137"/>
                <a:gd name="T94" fmla="*/ 71583 w 8375649"/>
                <a:gd name="T95" fmla="*/ 246330 h 8974137"/>
                <a:gd name="T96" fmla="*/ 239616 w 8375649"/>
                <a:gd name="T97" fmla="*/ 219212 h 8974137"/>
                <a:gd name="T98" fmla="*/ 239616 w 8375649"/>
                <a:gd name="T99" fmla="*/ 300568 h 8974137"/>
                <a:gd name="T100" fmla="*/ 389565 w 8375649"/>
                <a:gd name="T101" fmla="*/ 450476 h 8974137"/>
                <a:gd name="T102" fmla="*/ 400114 w 8375649"/>
                <a:gd name="T103" fmla="*/ 448969 h 8974137"/>
                <a:gd name="T104" fmla="*/ 360178 w 8375649"/>
                <a:gd name="T105" fmla="*/ 360079 h 8974137"/>
                <a:gd name="T106" fmla="*/ 360178 w 8375649"/>
                <a:gd name="T107" fmla="*/ 120529 h 8974137"/>
                <a:gd name="T108" fmla="*/ 479986 w 8375649"/>
                <a:gd name="T109" fmla="*/ 0 h 897413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375649" h="8974137">
                  <a:moveTo>
                    <a:pt x="5381624" y="5981700"/>
                  </a:moveTo>
                  <a:lnTo>
                    <a:pt x="6580187" y="5981700"/>
                  </a:lnTo>
                  <a:lnTo>
                    <a:pt x="6580187" y="7178675"/>
                  </a:lnTo>
                  <a:lnTo>
                    <a:pt x="5381624" y="7178675"/>
                  </a:lnTo>
                  <a:lnTo>
                    <a:pt x="5381624" y="5981700"/>
                  </a:lnTo>
                  <a:close/>
                  <a:moveTo>
                    <a:pt x="3587749" y="5981700"/>
                  </a:moveTo>
                  <a:lnTo>
                    <a:pt x="4784724" y="5981700"/>
                  </a:lnTo>
                  <a:lnTo>
                    <a:pt x="4784724" y="7178675"/>
                  </a:lnTo>
                  <a:lnTo>
                    <a:pt x="3587749" y="7178675"/>
                  </a:lnTo>
                  <a:lnTo>
                    <a:pt x="3587749" y="5981700"/>
                  </a:lnTo>
                  <a:close/>
                  <a:moveTo>
                    <a:pt x="1792287" y="5981700"/>
                  </a:moveTo>
                  <a:lnTo>
                    <a:pt x="2989262" y="5981700"/>
                  </a:lnTo>
                  <a:lnTo>
                    <a:pt x="2989262" y="7178675"/>
                  </a:lnTo>
                  <a:lnTo>
                    <a:pt x="1792287" y="7178675"/>
                  </a:lnTo>
                  <a:lnTo>
                    <a:pt x="1792287" y="5981700"/>
                  </a:lnTo>
                  <a:close/>
                  <a:moveTo>
                    <a:pt x="5381624" y="4186238"/>
                  </a:moveTo>
                  <a:lnTo>
                    <a:pt x="6580187" y="4186238"/>
                  </a:lnTo>
                  <a:lnTo>
                    <a:pt x="6580187" y="5384800"/>
                  </a:lnTo>
                  <a:lnTo>
                    <a:pt x="5381624" y="5384800"/>
                  </a:lnTo>
                  <a:lnTo>
                    <a:pt x="5381624" y="4186238"/>
                  </a:lnTo>
                  <a:close/>
                  <a:moveTo>
                    <a:pt x="3587750" y="4186238"/>
                  </a:moveTo>
                  <a:lnTo>
                    <a:pt x="4784724" y="4186238"/>
                  </a:lnTo>
                  <a:lnTo>
                    <a:pt x="4784724" y="5384800"/>
                  </a:lnTo>
                  <a:lnTo>
                    <a:pt x="3587750" y="5384800"/>
                  </a:lnTo>
                  <a:lnTo>
                    <a:pt x="3587750" y="4186238"/>
                  </a:lnTo>
                  <a:close/>
                  <a:moveTo>
                    <a:pt x="897659" y="3585900"/>
                  </a:moveTo>
                  <a:cubicBezTo>
                    <a:pt x="897659" y="3585900"/>
                    <a:pt x="897659" y="3585900"/>
                    <a:pt x="897659" y="7862696"/>
                  </a:cubicBezTo>
                  <a:cubicBezTo>
                    <a:pt x="1461044" y="7952813"/>
                    <a:pt x="2655418" y="8121782"/>
                    <a:pt x="4187824" y="8121782"/>
                  </a:cubicBezTo>
                  <a:cubicBezTo>
                    <a:pt x="5723986" y="8121782"/>
                    <a:pt x="6914605" y="7952813"/>
                    <a:pt x="7477990" y="7862696"/>
                  </a:cubicBezTo>
                  <a:lnTo>
                    <a:pt x="7477990" y="3585900"/>
                  </a:lnTo>
                  <a:cubicBezTo>
                    <a:pt x="7477990" y="3585900"/>
                    <a:pt x="7477990" y="3585900"/>
                    <a:pt x="897659" y="3585900"/>
                  </a:cubicBezTo>
                  <a:close/>
                  <a:moveTo>
                    <a:pt x="2392506" y="0"/>
                  </a:moveTo>
                  <a:cubicBezTo>
                    <a:pt x="2723025" y="0"/>
                    <a:pt x="2989694" y="270350"/>
                    <a:pt x="2989694" y="600779"/>
                  </a:cubicBezTo>
                  <a:cubicBezTo>
                    <a:pt x="2989694" y="600779"/>
                    <a:pt x="2989694" y="600779"/>
                    <a:pt x="2989694" y="931207"/>
                  </a:cubicBezTo>
                  <a:cubicBezTo>
                    <a:pt x="3361528" y="912433"/>
                    <a:pt x="3763409" y="897413"/>
                    <a:pt x="4187824" y="897413"/>
                  </a:cubicBezTo>
                  <a:cubicBezTo>
                    <a:pt x="4390643" y="897413"/>
                    <a:pt x="4589705" y="901168"/>
                    <a:pt x="4785012" y="908678"/>
                  </a:cubicBezTo>
                  <a:cubicBezTo>
                    <a:pt x="4785012" y="908678"/>
                    <a:pt x="4785012" y="908678"/>
                    <a:pt x="4785012" y="1498193"/>
                  </a:cubicBezTo>
                  <a:cubicBezTo>
                    <a:pt x="4785012" y="1911228"/>
                    <a:pt x="5119287" y="2245412"/>
                    <a:pt x="5532435" y="2245412"/>
                  </a:cubicBezTo>
                  <a:cubicBezTo>
                    <a:pt x="5551215" y="2245412"/>
                    <a:pt x="5566238" y="2241657"/>
                    <a:pt x="5581262" y="2237902"/>
                  </a:cubicBezTo>
                  <a:cubicBezTo>
                    <a:pt x="5461073" y="2129011"/>
                    <a:pt x="5385955" y="1971306"/>
                    <a:pt x="5385955" y="1794827"/>
                  </a:cubicBezTo>
                  <a:cubicBezTo>
                    <a:pt x="5385955" y="1794827"/>
                    <a:pt x="5385955" y="1794827"/>
                    <a:pt x="5385955" y="600779"/>
                  </a:cubicBezTo>
                  <a:cubicBezTo>
                    <a:pt x="5385955" y="270350"/>
                    <a:pt x="5648868" y="0"/>
                    <a:pt x="5979387" y="0"/>
                  </a:cubicBezTo>
                  <a:cubicBezTo>
                    <a:pt x="6309906" y="0"/>
                    <a:pt x="6580331" y="270350"/>
                    <a:pt x="6580331" y="600779"/>
                  </a:cubicBezTo>
                  <a:cubicBezTo>
                    <a:pt x="6580331" y="600779"/>
                    <a:pt x="6580331" y="600779"/>
                    <a:pt x="6580331" y="1025079"/>
                  </a:cubicBezTo>
                  <a:cubicBezTo>
                    <a:pt x="7440431" y="1115196"/>
                    <a:pt x="7977524" y="1220332"/>
                    <a:pt x="8015083" y="1227842"/>
                  </a:cubicBezTo>
                  <a:cubicBezTo>
                    <a:pt x="8225413" y="1269146"/>
                    <a:pt x="8375649" y="1453134"/>
                    <a:pt x="8375649" y="1667162"/>
                  </a:cubicBezTo>
                  <a:cubicBezTo>
                    <a:pt x="8375649" y="1667162"/>
                    <a:pt x="8375649" y="1667162"/>
                    <a:pt x="8375649" y="8196879"/>
                  </a:cubicBezTo>
                  <a:cubicBezTo>
                    <a:pt x="8375649" y="8407152"/>
                    <a:pt x="8225413" y="8591140"/>
                    <a:pt x="8018839" y="8636199"/>
                  </a:cubicBezTo>
                  <a:cubicBezTo>
                    <a:pt x="7954989" y="8651218"/>
                    <a:pt x="6433851" y="8974137"/>
                    <a:pt x="4187824" y="8974137"/>
                  </a:cubicBezTo>
                  <a:cubicBezTo>
                    <a:pt x="1938042" y="8974137"/>
                    <a:pt x="416904" y="8651218"/>
                    <a:pt x="353054" y="8636199"/>
                  </a:cubicBezTo>
                  <a:cubicBezTo>
                    <a:pt x="146480" y="8591140"/>
                    <a:pt x="0" y="8407152"/>
                    <a:pt x="0" y="8196879"/>
                  </a:cubicBezTo>
                  <a:cubicBezTo>
                    <a:pt x="0" y="8196879"/>
                    <a:pt x="0" y="8196879"/>
                    <a:pt x="0" y="1667162"/>
                  </a:cubicBezTo>
                  <a:cubicBezTo>
                    <a:pt x="0" y="1453134"/>
                    <a:pt x="150236" y="1269146"/>
                    <a:pt x="356810" y="1227842"/>
                  </a:cubicBezTo>
                  <a:cubicBezTo>
                    <a:pt x="386857" y="1220332"/>
                    <a:pt x="691085" y="1160254"/>
                    <a:pt x="1194375" y="1092667"/>
                  </a:cubicBezTo>
                  <a:cubicBezTo>
                    <a:pt x="1194375" y="1092667"/>
                    <a:pt x="1194375" y="1092667"/>
                    <a:pt x="1194375" y="1498193"/>
                  </a:cubicBezTo>
                  <a:cubicBezTo>
                    <a:pt x="1194375" y="1911228"/>
                    <a:pt x="1528650" y="2245412"/>
                    <a:pt x="1941798" y="2245412"/>
                  </a:cubicBezTo>
                  <a:cubicBezTo>
                    <a:pt x="1960578" y="2245412"/>
                    <a:pt x="1975601" y="2241657"/>
                    <a:pt x="1994381" y="2237902"/>
                  </a:cubicBezTo>
                  <a:cubicBezTo>
                    <a:pt x="1870436" y="2129011"/>
                    <a:pt x="1795319" y="1971306"/>
                    <a:pt x="1795319" y="1794827"/>
                  </a:cubicBezTo>
                  <a:cubicBezTo>
                    <a:pt x="1795319" y="1794827"/>
                    <a:pt x="1795319" y="1794827"/>
                    <a:pt x="1795319" y="600779"/>
                  </a:cubicBezTo>
                  <a:cubicBezTo>
                    <a:pt x="1795319" y="270350"/>
                    <a:pt x="2061987" y="0"/>
                    <a:pt x="239250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/>
            <a:p>
              <a:pPr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</p:grpSp>
      <p:sp>
        <p:nvSpPr>
          <p:cNvPr id="12" name="Freeform 63"/>
          <p:cNvSpPr>
            <a:spLocks noChangeAspect="1"/>
          </p:cNvSpPr>
          <p:nvPr/>
        </p:nvSpPr>
        <p:spPr bwMode="auto">
          <a:xfrm>
            <a:off x="4206875" y="3757613"/>
            <a:ext cx="347663" cy="339725"/>
          </a:xfrm>
          <a:custGeom>
            <a:avLst/>
            <a:gdLst>
              <a:gd name="T0" fmla="*/ 244 w 312"/>
              <a:gd name="T1" fmla="*/ 0 h 303"/>
              <a:gd name="T2" fmla="*/ 209 w 312"/>
              <a:gd name="T3" fmla="*/ 12 h 303"/>
              <a:gd name="T4" fmla="*/ 181 w 312"/>
              <a:gd name="T5" fmla="*/ 49 h 303"/>
              <a:gd name="T6" fmla="*/ 198 w 312"/>
              <a:gd name="T7" fmla="*/ 112 h 303"/>
              <a:gd name="T8" fmla="*/ 195 w 312"/>
              <a:gd name="T9" fmla="*/ 112 h 303"/>
              <a:gd name="T10" fmla="*/ 177 w 312"/>
              <a:gd name="T11" fmla="*/ 92 h 303"/>
              <a:gd name="T12" fmla="*/ 92 w 312"/>
              <a:gd name="T13" fmla="*/ 177 h 303"/>
              <a:gd name="T14" fmla="*/ 71 w 312"/>
              <a:gd name="T15" fmla="*/ 174 h 303"/>
              <a:gd name="T16" fmla="*/ 29 w 312"/>
              <a:gd name="T17" fmla="*/ 192 h 303"/>
              <a:gd name="T18" fmla="*/ 7 w 312"/>
              <a:gd name="T19" fmla="*/ 255 h 303"/>
              <a:gd name="T20" fmla="*/ 14 w 312"/>
              <a:gd name="T21" fmla="*/ 266 h 303"/>
              <a:gd name="T22" fmla="*/ 14 w 312"/>
              <a:gd name="T23" fmla="*/ 266 h 303"/>
              <a:gd name="T24" fmla="*/ 53 w 312"/>
              <a:gd name="T25" fmla="*/ 228 h 303"/>
              <a:gd name="T26" fmla="*/ 80 w 312"/>
              <a:gd name="T27" fmla="*/ 255 h 303"/>
              <a:gd name="T28" fmla="*/ 40 w 312"/>
              <a:gd name="T29" fmla="*/ 296 h 303"/>
              <a:gd name="T30" fmla="*/ 70 w 312"/>
              <a:gd name="T31" fmla="*/ 303 h 303"/>
              <a:gd name="T32" fmla="*/ 100 w 312"/>
              <a:gd name="T33" fmla="*/ 295 h 303"/>
              <a:gd name="T34" fmla="*/ 134 w 312"/>
              <a:gd name="T35" fmla="*/ 244 h 303"/>
              <a:gd name="T36" fmla="*/ 116 w 312"/>
              <a:gd name="T37" fmla="*/ 191 h 303"/>
              <a:gd name="T38" fmla="*/ 118 w 312"/>
              <a:gd name="T39" fmla="*/ 190 h 303"/>
              <a:gd name="T40" fmla="*/ 138 w 312"/>
              <a:gd name="T41" fmla="*/ 209 h 303"/>
              <a:gd name="T42" fmla="*/ 222 w 312"/>
              <a:gd name="T43" fmla="*/ 126 h 303"/>
              <a:gd name="T44" fmla="*/ 245 w 312"/>
              <a:gd name="T45" fmla="*/ 129 h 303"/>
              <a:gd name="T46" fmla="*/ 256 w 312"/>
              <a:gd name="T47" fmla="*/ 127 h 303"/>
              <a:gd name="T48" fmla="*/ 298 w 312"/>
              <a:gd name="T49" fmla="*/ 97 h 303"/>
              <a:gd name="T50" fmla="*/ 302 w 312"/>
              <a:gd name="T51" fmla="*/ 34 h 303"/>
              <a:gd name="T52" fmla="*/ 260 w 312"/>
              <a:gd name="T53" fmla="*/ 75 h 303"/>
              <a:gd name="T54" fmla="*/ 234 w 312"/>
              <a:gd name="T55" fmla="*/ 48 h 303"/>
              <a:gd name="T56" fmla="*/ 274 w 312"/>
              <a:gd name="T57" fmla="*/ 7 h 303"/>
              <a:gd name="T58" fmla="*/ 244 w 312"/>
              <a:gd name="T5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2" h="303">
                <a:moveTo>
                  <a:pt x="244" y="0"/>
                </a:moveTo>
                <a:cubicBezTo>
                  <a:pt x="231" y="0"/>
                  <a:pt x="219" y="4"/>
                  <a:pt x="209" y="12"/>
                </a:cubicBezTo>
                <a:cubicBezTo>
                  <a:pt x="197" y="22"/>
                  <a:pt x="185" y="34"/>
                  <a:pt x="181" y="49"/>
                </a:cubicBezTo>
                <a:cubicBezTo>
                  <a:pt x="175" y="72"/>
                  <a:pt x="184" y="94"/>
                  <a:pt x="198" y="112"/>
                </a:cubicBezTo>
                <a:cubicBezTo>
                  <a:pt x="197" y="112"/>
                  <a:pt x="196" y="112"/>
                  <a:pt x="195" y="112"/>
                </a:cubicBezTo>
                <a:cubicBezTo>
                  <a:pt x="185" y="112"/>
                  <a:pt x="181" y="101"/>
                  <a:pt x="177" y="92"/>
                </a:cubicBezTo>
                <a:cubicBezTo>
                  <a:pt x="148" y="120"/>
                  <a:pt x="121" y="150"/>
                  <a:pt x="92" y="177"/>
                </a:cubicBezTo>
                <a:cubicBezTo>
                  <a:pt x="85" y="175"/>
                  <a:pt x="78" y="174"/>
                  <a:pt x="71" y="174"/>
                </a:cubicBezTo>
                <a:cubicBezTo>
                  <a:pt x="55" y="174"/>
                  <a:pt x="39" y="180"/>
                  <a:pt x="29" y="192"/>
                </a:cubicBezTo>
                <a:cubicBezTo>
                  <a:pt x="11" y="207"/>
                  <a:pt x="0" y="232"/>
                  <a:pt x="7" y="255"/>
                </a:cubicBezTo>
                <a:cubicBezTo>
                  <a:pt x="9" y="258"/>
                  <a:pt x="9" y="266"/>
                  <a:pt x="14" y="266"/>
                </a:cubicBezTo>
                <a:cubicBezTo>
                  <a:pt x="14" y="266"/>
                  <a:pt x="14" y="266"/>
                  <a:pt x="14" y="266"/>
                </a:cubicBezTo>
                <a:cubicBezTo>
                  <a:pt x="28" y="254"/>
                  <a:pt x="40" y="240"/>
                  <a:pt x="53" y="228"/>
                </a:cubicBezTo>
                <a:cubicBezTo>
                  <a:pt x="62" y="236"/>
                  <a:pt x="71" y="246"/>
                  <a:pt x="80" y="255"/>
                </a:cubicBezTo>
                <a:cubicBezTo>
                  <a:pt x="67" y="269"/>
                  <a:pt x="53" y="282"/>
                  <a:pt x="40" y="296"/>
                </a:cubicBezTo>
                <a:cubicBezTo>
                  <a:pt x="49" y="300"/>
                  <a:pt x="60" y="303"/>
                  <a:pt x="70" y="303"/>
                </a:cubicBezTo>
                <a:cubicBezTo>
                  <a:pt x="81" y="303"/>
                  <a:pt x="91" y="300"/>
                  <a:pt x="100" y="295"/>
                </a:cubicBezTo>
                <a:cubicBezTo>
                  <a:pt x="117" y="282"/>
                  <a:pt x="133" y="265"/>
                  <a:pt x="134" y="244"/>
                </a:cubicBezTo>
                <a:cubicBezTo>
                  <a:pt x="137" y="224"/>
                  <a:pt x="127" y="206"/>
                  <a:pt x="116" y="191"/>
                </a:cubicBezTo>
                <a:cubicBezTo>
                  <a:pt x="117" y="190"/>
                  <a:pt x="117" y="190"/>
                  <a:pt x="118" y="190"/>
                </a:cubicBezTo>
                <a:cubicBezTo>
                  <a:pt x="128" y="190"/>
                  <a:pt x="133" y="202"/>
                  <a:pt x="138" y="209"/>
                </a:cubicBezTo>
                <a:cubicBezTo>
                  <a:pt x="166" y="182"/>
                  <a:pt x="194" y="153"/>
                  <a:pt x="222" y="126"/>
                </a:cubicBezTo>
                <a:cubicBezTo>
                  <a:pt x="230" y="127"/>
                  <a:pt x="237" y="129"/>
                  <a:pt x="245" y="129"/>
                </a:cubicBezTo>
                <a:cubicBezTo>
                  <a:pt x="249" y="129"/>
                  <a:pt x="252" y="128"/>
                  <a:pt x="256" y="127"/>
                </a:cubicBezTo>
                <a:cubicBezTo>
                  <a:pt x="274" y="125"/>
                  <a:pt x="286" y="110"/>
                  <a:pt x="298" y="97"/>
                </a:cubicBezTo>
                <a:cubicBezTo>
                  <a:pt x="312" y="79"/>
                  <a:pt x="311" y="54"/>
                  <a:pt x="302" y="34"/>
                </a:cubicBezTo>
                <a:cubicBezTo>
                  <a:pt x="287" y="47"/>
                  <a:pt x="274" y="62"/>
                  <a:pt x="260" y="75"/>
                </a:cubicBezTo>
                <a:cubicBezTo>
                  <a:pt x="251" y="66"/>
                  <a:pt x="242" y="57"/>
                  <a:pt x="234" y="48"/>
                </a:cubicBezTo>
                <a:cubicBezTo>
                  <a:pt x="247" y="34"/>
                  <a:pt x="261" y="20"/>
                  <a:pt x="274" y="7"/>
                </a:cubicBezTo>
                <a:cubicBezTo>
                  <a:pt x="265" y="2"/>
                  <a:pt x="255" y="0"/>
                  <a:pt x="24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defRPr/>
            </a:pPr>
            <a:endParaRPr lang="zh-CN" altLang="en-US" sz="1015" noProof="1">
              <a:solidFill>
                <a:srgbClr val="00375D"/>
              </a:solidFill>
            </a:endParaRPr>
          </a:p>
        </p:txBody>
      </p:sp>
      <p:pic>
        <p:nvPicPr>
          <p:cNvPr id="1031" name="图片 12" descr="logo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005825"/>
              </a:clrFrom>
              <a:clrTo>
                <a:srgbClr val="00582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98450"/>
            <a:ext cx="18700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椭圆 15"/>
          <p:cNvSpPr/>
          <p:nvPr/>
        </p:nvSpPr>
        <p:spPr>
          <a:xfrm>
            <a:off x="4068763" y="1978025"/>
            <a:ext cx="600075" cy="598488"/>
          </a:xfrm>
          <a:prstGeom prst="ellipse">
            <a:avLst/>
          </a:prstGeom>
          <a:solidFill>
            <a:srgbClr val="03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>
              <a:solidFill>
                <a:srgbClr val="00375D"/>
              </a:solidFill>
            </a:endParaRPr>
          </a:p>
        </p:txBody>
      </p:sp>
      <p:grpSp>
        <p:nvGrpSpPr>
          <p:cNvPr id="17" name=" 2050"/>
          <p:cNvGrpSpPr/>
          <p:nvPr/>
        </p:nvGrpSpPr>
        <p:grpSpPr bwMode="auto">
          <a:xfrm>
            <a:off x="4113750" y="2074690"/>
            <a:ext cx="455295" cy="418328"/>
            <a:chOff x="1595438" y="968375"/>
            <a:chExt cx="5953125" cy="4921250"/>
          </a:xfrm>
          <a:solidFill>
            <a:schemeClr val="bg1"/>
          </a:solidFill>
        </p:grpSpPr>
        <p:sp>
          <p:nvSpPr>
            <p:cNvPr id="18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9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20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21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22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23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24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25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26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27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28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29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30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31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32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33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34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35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36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37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38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39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40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41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42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43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44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45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46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47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48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49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52" name="椭圆 51"/>
          <p:cNvSpPr/>
          <p:nvPr/>
        </p:nvSpPr>
        <p:spPr>
          <a:xfrm>
            <a:off x="4068763" y="3644900"/>
            <a:ext cx="600075" cy="600075"/>
          </a:xfrm>
          <a:prstGeom prst="ellipse">
            <a:avLst/>
          </a:prstGeom>
          <a:solidFill>
            <a:srgbClr val="03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>
              <a:solidFill>
                <a:srgbClr val="00375D"/>
              </a:solidFill>
            </a:endParaRPr>
          </a:p>
        </p:txBody>
      </p:sp>
      <p:sp>
        <p:nvSpPr>
          <p:cNvPr id="1035" name="疑问"/>
          <p:cNvSpPr>
            <a:spLocks noChangeArrowheads="1"/>
          </p:cNvSpPr>
          <p:nvPr/>
        </p:nvSpPr>
        <p:spPr bwMode="auto">
          <a:xfrm>
            <a:off x="4200525" y="3776663"/>
            <a:ext cx="320675" cy="320675"/>
          </a:xfrm>
          <a:custGeom>
            <a:avLst/>
            <a:gdLst>
              <a:gd name="T0" fmla="*/ 2021 w 3841"/>
              <a:gd name="T1" fmla="*/ 3639 h 3861"/>
              <a:gd name="T2" fmla="*/ 1313 w 3841"/>
              <a:gd name="T3" fmla="*/ 3496 h 3861"/>
              <a:gd name="T4" fmla="*/ 0 w 3841"/>
              <a:gd name="T5" fmla="*/ 3855 h 3861"/>
              <a:gd name="T6" fmla="*/ 605 w 3841"/>
              <a:gd name="T7" fmla="*/ 2961 h 3861"/>
              <a:gd name="T8" fmla="*/ 201 w 3841"/>
              <a:gd name="T9" fmla="*/ 1819 h 3861"/>
              <a:gd name="T10" fmla="*/ 2021 w 3841"/>
              <a:gd name="T11" fmla="*/ 0 h 3861"/>
              <a:gd name="T12" fmla="*/ 3841 w 3841"/>
              <a:gd name="T13" fmla="*/ 1819 h 3861"/>
              <a:gd name="T14" fmla="*/ 2021 w 3841"/>
              <a:gd name="T15" fmla="*/ 3639 h 3861"/>
              <a:gd name="T16" fmla="*/ 1463 w 3841"/>
              <a:gd name="T17" fmla="*/ 2671 h 3861"/>
              <a:gd name="T18" fmla="*/ 1723 w 3841"/>
              <a:gd name="T19" fmla="*/ 2941 h 3861"/>
              <a:gd name="T20" fmla="*/ 2052 w 3841"/>
              <a:gd name="T21" fmla="*/ 2619 h 3861"/>
              <a:gd name="T22" fmla="*/ 1782 w 3841"/>
              <a:gd name="T23" fmla="*/ 2342 h 3861"/>
              <a:gd name="T24" fmla="*/ 1463 w 3841"/>
              <a:gd name="T25" fmla="*/ 2671 h 3861"/>
              <a:gd name="T26" fmla="*/ 2121 w 3841"/>
              <a:gd name="T27" fmla="*/ 647 h 3861"/>
              <a:gd name="T28" fmla="*/ 1565 w 3841"/>
              <a:gd name="T29" fmla="*/ 789 h 3861"/>
              <a:gd name="T30" fmla="*/ 1627 w 3841"/>
              <a:gd name="T31" fmla="*/ 1121 h 3861"/>
              <a:gd name="T32" fmla="*/ 1986 w 3841"/>
              <a:gd name="T33" fmla="*/ 1029 h 3861"/>
              <a:gd name="T34" fmla="*/ 2177 w 3841"/>
              <a:gd name="T35" fmla="*/ 1187 h 3861"/>
              <a:gd name="T36" fmla="*/ 1914 w 3841"/>
              <a:gd name="T37" fmla="*/ 1552 h 3861"/>
              <a:gd name="T38" fmla="*/ 1614 w 3841"/>
              <a:gd name="T39" fmla="*/ 2099 h 3861"/>
              <a:gd name="T40" fmla="*/ 1604 w 3841"/>
              <a:gd name="T41" fmla="*/ 2184 h 3861"/>
              <a:gd name="T42" fmla="*/ 2065 w 3841"/>
              <a:gd name="T43" fmla="*/ 2184 h 3861"/>
              <a:gd name="T44" fmla="*/ 2081 w 3841"/>
              <a:gd name="T45" fmla="*/ 2105 h 3861"/>
              <a:gd name="T46" fmla="*/ 2305 w 3841"/>
              <a:gd name="T47" fmla="*/ 1717 h 3861"/>
              <a:gd name="T48" fmla="*/ 2664 w 3841"/>
              <a:gd name="T49" fmla="*/ 1095 h 3861"/>
              <a:gd name="T50" fmla="*/ 2121 w 3841"/>
              <a:gd name="T51" fmla="*/ 647 h 3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grpSp>
        <p:nvGrpSpPr>
          <p:cNvPr id="1036" name="组合 62"/>
          <p:cNvGrpSpPr/>
          <p:nvPr userDrawn="1"/>
        </p:nvGrpSpPr>
        <p:grpSpPr bwMode="auto">
          <a:xfrm>
            <a:off x="320675" y="2320925"/>
            <a:ext cx="2476500" cy="1189038"/>
            <a:chOff x="3296" y="3946"/>
            <a:chExt cx="3898" cy="1872"/>
          </a:xfrm>
        </p:grpSpPr>
        <p:sp>
          <p:nvSpPr>
            <p:cNvPr id="64" name="文本框 63"/>
            <p:cNvSpPr txBox="1"/>
            <p:nvPr/>
          </p:nvSpPr>
          <p:spPr>
            <a:xfrm>
              <a:off x="3296" y="4148"/>
              <a:ext cx="3898" cy="167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 fontAlgn="auto">
                <a:defRPr/>
              </a:pPr>
              <a:r>
                <a:rPr lang="en-US" altLang="zh-CN" sz="7200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C</a:t>
              </a:r>
              <a:r>
                <a:rPr lang="en-US" altLang="zh-CN" sz="2000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ONTENT</a:t>
              </a:r>
              <a:r>
                <a:rPr lang="en-US" altLang="zh-CN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S</a:t>
              </a:r>
            </a:p>
          </p:txBody>
        </p:sp>
        <p:sp>
          <p:nvSpPr>
            <p:cNvPr id="65" name="文本框 103"/>
            <p:cNvSpPr txBox="1"/>
            <p:nvPr/>
          </p:nvSpPr>
          <p:spPr>
            <a:xfrm>
              <a:off x="4783" y="3946"/>
              <a:ext cx="2306" cy="15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defRPr/>
              </a:pPr>
              <a:r>
                <a:rPr lang="zh-CN" altLang="en-US" sz="3200" b="1" spc="200" noProof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目录</a:t>
              </a:r>
            </a:p>
          </p:txBody>
        </p:sp>
      </p:grpSp>
      <p:grpSp>
        <p:nvGrpSpPr>
          <p:cNvPr id="1039" name="组合 67"/>
          <p:cNvGrpSpPr/>
          <p:nvPr userDrawn="1"/>
        </p:nvGrpSpPr>
        <p:grpSpPr bwMode="auto">
          <a:xfrm>
            <a:off x="4051300" y="1147763"/>
            <a:ext cx="598488" cy="598487"/>
            <a:chOff x="4050730" y="1147027"/>
            <a:chExt cx="599440" cy="599440"/>
          </a:xfrm>
        </p:grpSpPr>
        <p:sp>
          <p:nvSpPr>
            <p:cNvPr id="61" name="椭圆 60"/>
            <p:cNvSpPr/>
            <p:nvPr/>
          </p:nvSpPr>
          <p:spPr>
            <a:xfrm flipH="1">
              <a:off x="4050730" y="1147027"/>
              <a:ext cx="599440" cy="599440"/>
            </a:xfrm>
            <a:prstGeom prst="ellipse">
              <a:avLst/>
            </a:prstGeom>
            <a:solidFill>
              <a:srgbClr val="035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r"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  <p:pic>
          <p:nvPicPr>
            <p:cNvPr id="1041" name="图片 66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944" y="1310167"/>
              <a:ext cx="480011" cy="29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42" name="文本框 57"/>
          <p:cNvSpPr txBox="1">
            <a:spLocks noChangeArrowheads="1"/>
          </p:cNvSpPr>
          <p:nvPr/>
        </p:nvSpPr>
        <p:spPr bwMode="auto">
          <a:xfrm>
            <a:off x="8434388" y="6351588"/>
            <a:ext cx="30861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>
                <a:solidFill>
                  <a:srgbClr val="76717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博学  审问  慎思  明辨  笃行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0DAD2E0-6B02-480D-AA2F-9BED8F5C5A4D}" type="slidenum">
              <a:rPr lang="zh-CN" altLang="en-US"/>
              <a:t>‹#›</a:t>
            </a:fld>
            <a:endParaRPr lang="zh-CN" altLang="en-US"/>
          </a:p>
        </p:txBody>
      </p:sp>
      <p:grpSp>
        <p:nvGrpSpPr>
          <p:cNvPr id="7" name="组合 45"/>
          <p:cNvGrpSpPr/>
          <p:nvPr/>
        </p:nvGrpSpPr>
        <p:grpSpPr bwMode="auto">
          <a:xfrm>
            <a:off x="1" y="92484"/>
            <a:ext cx="12191999" cy="544203"/>
            <a:chOff x="-793" y="0"/>
            <a:chExt cx="12194001" cy="543646"/>
          </a:xfrm>
          <a:solidFill>
            <a:srgbClr val="5B9BD5"/>
          </a:solidFill>
        </p:grpSpPr>
        <p:sp>
          <p:nvSpPr>
            <p:cNvPr id="8" name="矩形 42"/>
            <p:cNvSpPr/>
            <p:nvPr/>
          </p:nvSpPr>
          <p:spPr bwMode="auto">
            <a:xfrm>
              <a:off x="-793" y="0"/>
              <a:ext cx="4152466" cy="543645"/>
            </a:xfrm>
            <a:custGeom>
              <a:avLst/>
              <a:gdLst>
                <a:gd name="T0" fmla="*/ 0 w 3118104"/>
                <a:gd name="T1" fmla="*/ 9144 h 548640"/>
                <a:gd name="T2" fmla="*/ 2679192 w 3118104"/>
                <a:gd name="T3" fmla="*/ 0 h 548640"/>
                <a:gd name="T4" fmla="*/ 3118104 w 3118104"/>
                <a:gd name="T5" fmla="*/ 548640 h 548640"/>
                <a:gd name="T6" fmla="*/ 0 w 3118104"/>
                <a:gd name="T7" fmla="*/ 548640 h 548640"/>
                <a:gd name="T8" fmla="*/ 0 w 3118104"/>
                <a:gd name="T9" fmla="*/ 9144 h 548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175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eaLnBrk="0" hangingPunct="0">
                <a:defRPr/>
              </a:pPr>
              <a:endParaRPr lang="zh-CN" altLang="en-US" noProof="1">
                <a:solidFill>
                  <a:srgbClr val="000000"/>
                </a:solidFill>
                <a:latin typeface="Helvetica"/>
                <a:ea typeface="微软雅黑" panose="020B0503020204020204" pitchFamily="34" charset="-122"/>
              </a:endParaRPr>
            </a:p>
          </p:txBody>
        </p:sp>
        <p:sp>
          <p:nvSpPr>
            <p:cNvPr id="9" name="直接连接符 44"/>
            <p:cNvSpPr>
              <a:spLocks noChangeShapeType="1"/>
            </p:cNvSpPr>
            <p:nvPr/>
          </p:nvSpPr>
          <p:spPr bwMode="auto">
            <a:xfrm>
              <a:off x="-1" y="543645"/>
              <a:ext cx="12193209" cy="1"/>
            </a:xfrm>
            <a:prstGeom prst="line">
              <a:avLst/>
            </a:prstGeom>
            <a:grpFill/>
            <a:ln w="3175">
              <a:solidFill>
                <a:srgbClr val="BFBFBF"/>
              </a:solidFill>
              <a:round/>
            </a:ln>
          </p:spPr>
        </p:sp>
      </p:grpSp>
      <p:pic>
        <p:nvPicPr>
          <p:cNvPr id="10246" name="图片 10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0451" r="8186" b="14963"/>
          <a:stretch>
            <a:fillRect/>
          </a:stretch>
        </p:blipFill>
        <p:spPr bwMode="auto">
          <a:xfrm>
            <a:off x="10272713" y="74613"/>
            <a:ext cx="18716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25526F2-ED11-4AB4-8DAA-73FFEEBDDDB7}" type="slidenum">
              <a:rPr lang="zh-CN" altLang="en-US"/>
              <a:t>‹#›</a:t>
            </a:fld>
            <a:endParaRPr lang="zh-CN" altLang="en-US"/>
          </a:p>
        </p:txBody>
      </p:sp>
      <p:grpSp>
        <p:nvGrpSpPr>
          <p:cNvPr id="7" name="组合 45"/>
          <p:cNvGrpSpPr/>
          <p:nvPr/>
        </p:nvGrpSpPr>
        <p:grpSpPr bwMode="auto">
          <a:xfrm>
            <a:off x="1" y="92484"/>
            <a:ext cx="12191999" cy="544203"/>
            <a:chOff x="-793" y="0"/>
            <a:chExt cx="12194001" cy="543646"/>
          </a:xfrm>
          <a:solidFill>
            <a:srgbClr val="5B9BD5"/>
          </a:solidFill>
        </p:grpSpPr>
        <p:sp>
          <p:nvSpPr>
            <p:cNvPr id="8" name="矩形 42"/>
            <p:cNvSpPr/>
            <p:nvPr/>
          </p:nvSpPr>
          <p:spPr bwMode="auto">
            <a:xfrm>
              <a:off x="-793" y="0"/>
              <a:ext cx="4152466" cy="543645"/>
            </a:xfrm>
            <a:custGeom>
              <a:avLst/>
              <a:gdLst>
                <a:gd name="T0" fmla="*/ 0 w 3118104"/>
                <a:gd name="T1" fmla="*/ 9144 h 548640"/>
                <a:gd name="T2" fmla="*/ 2679192 w 3118104"/>
                <a:gd name="T3" fmla="*/ 0 h 548640"/>
                <a:gd name="T4" fmla="*/ 3118104 w 3118104"/>
                <a:gd name="T5" fmla="*/ 548640 h 548640"/>
                <a:gd name="T6" fmla="*/ 0 w 3118104"/>
                <a:gd name="T7" fmla="*/ 548640 h 548640"/>
                <a:gd name="T8" fmla="*/ 0 w 3118104"/>
                <a:gd name="T9" fmla="*/ 9144 h 548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175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eaLnBrk="0" hangingPunct="0">
                <a:defRPr/>
              </a:pPr>
              <a:endParaRPr lang="zh-CN" altLang="en-US" noProof="1">
                <a:solidFill>
                  <a:srgbClr val="000000"/>
                </a:solidFill>
                <a:latin typeface="Helvetica"/>
                <a:ea typeface="微软雅黑" panose="020B0503020204020204" pitchFamily="34" charset="-122"/>
              </a:endParaRPr>
            </a:p>
          </p:txBody>
        </p:sp>
        <p:sp>
          <p:nvSpPr>
            <p:cNvPr id="9" name="直接连接符 44"/>
            <p:cNvSpPr>
              <a:spLocks noChangeShapeType="1"/>
            </p:cNvSpPr>
            <p:nvPr/>
          </p:nvSpPr>
          <p:spPr bwMode="auto">
            <a:xfrm>
              <a:off x="-1" y="543645"/>
              <a:ext cx="12193209" cy="1"/>
            </a:xfrm>
            <a:prstGeom prst="line">
              <a:avLst/>
            </a:prstGeom>
            <a:grpFill/>
            <a:ln w="3175">
              <a:solidFill>
                <a:srgbClr val="BFBFBF"/>
              </a:solidFill>
              <a:round/>
            </a:ln>
          </p:spPr>
        </p:sp>
      </p:grpSp>
      <p:pic>
        <p:nvPicPr>
          <p:cNvPr id="11270" name="图片 10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0451" r="8186" b="14963"/>
          <a:stretch>
            <a:fillRect/>
          </a:stretch>
        </p:blipFill>
        <p:spPr bwMode="auto">
          <a:xfrm>
            <a:off x="10272713" y="74613"/>
            <a:ext cx="18716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1C0C54-3FA2-4F1F-B2C5-232AEAEE380E}" type="slidenum">
              <a:rPr lang="zh-CN" altLang="en-US"/>
              <a:t>‹#›</a:t>
            </a:fld>
            <a:endParaRPr lang="zh-CN" altLang="en-US"/>
          </a:p>
        </p:txBody>
      </p:sp>
      <p:grpSp>
        <p:nvGrpSpPr>
          <p:cNvPr id="7" name="组合 45"/>
          <p:cNvGrpSpPr/>
          <p:nvPr/>
        </p:nvGrpSpPr>
        <p:grpSpPr bwMode="auto">
          <a:xfrm>
            <a:off x="1" y="92484"/>
            <a:ext cx="12191999" cy="544203"/>
            <a:chOff x="-793" y="0"/>
            <a:chExt cx="12194001" cy="543646"/>
          </a:xfrm>
          <a:solidFill>
            <a:srgbClr val="5B9BD5"/>
          </a:solidFill>
        </p:grpSpPr>
        <p:sp>
          <p:nvSpPr>
            <p:cNvPr id="8" name="矩形 42"/>
            <p:cNvSpPr/>
            <p:nvPr/>
          </p:nvSpPr>
          <p:spPr bwMode="auto">
            <a:xfrm>
              <a:off x="-793" y="0"/>
              <a:ext cx="4152466" cy="543645"/>
            </a:xfrm>
            <a:custGeom>
              <a:avLst/>
              <a:gdLst>
                <a:gd name="T0" fmla="*/ 0 w 3118104"/>
                <a:gd name="T1" fmla="*/ 9144 h 548640"/>
                <a:gd name="T2" fmla="*/ 2679192 w 3118104"/>
                <a:gd name="T3" fmla="*/ 0 h 548640"/>
                <a:gd name="T4" fmla="*/ 3118104 w 3118104"/>
                <a:gd name="T5" fmla="*/ 548640 h 548640"/>
                <a:gd name="T6" fmla="*/ 0 w 3118104"/>
                <a:gd name="T7" fmla="*/ 548640 h 548640"/>
                <a:gd name="T8" fmla="*/ 0 w 3118104"/>
                <a:gd name="T9" fmla="*/ 9144 h 548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175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eaLnBrk="0" hangingPunct="0">
                <a:defRPr/>
              </a:pPr>
              <a:endParaRPr lang="zh-CN" altLang="en-US" noProof="1">
                <a:solidFill>
                  <a:srgbClr val="000000"/>
                </a:solidFill>
                <a:latin typeface="Helvetica"/>
                <a:ea typeface="微软雅黑" panose="020B0503020204020204" pitchFamily="34" charset="-122"/>
              </a:endParaRPr>
            </a:p>
          </p:txBody>
        </p:sp>
        <p:sp>
          <p:nvSpPr>
            <p:cNvPr id="9" name="直接连接符 44"/>
            <p:cNvSpPr>
              <a:spLocks noChangeShapeType="1"/>
            </p:cNvSpPr>
            <p:nvPr/>
          </p:nvSpPr>
          <p:spPr bwMode="auto">
            <a:xfrm>
              <a:off x="-1" y="543645"/>
              <a:ext cx="12193209" cy="1"/>
            </a:xfrm>
            <a:prstGeom prst="line">
              <a:avLst/>
            </a:prstGeom>
            <a:grpFill/>
            <a:ln w="3175">
              <a:solidFill>
                <a:srgbClr val="BFBFBF"/>
              </a:solidFill>
              <a:round/>
            </a:ln>
          </p:spPr>
        </p:sp>
      </p:grpSp>
      <p:pic>
        <p:nvPicPr>
          <p:cNvPr id="12294" name="图片 10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0451" r="8186" b="14963"/>
          <a:stretch>
            <a:fillRect/>
          </a:stretch>
        </p:blipFill>
        <p:spPr bwMode="auto">
          <a:xfrm>
            <a:off x="10272713" y="74613"/>
            <a:ext cx="18716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AB9CD5-E218-49E9-ACB1-13D586609F9C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9525" y="-4763"/>
            <a:ext cx="2879725" cy="6854826"/>
          </a:xfrm>
          <a:prstGeom prst="rect">
            <a:avLst/>
          </a:prstGeom>
          <a:solidFill>
            <a:srgbClr val="024924"/>
          </a:solidFill>
          <a:ln>
            <a:solidFill>
              <a:srgbClr val="035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grpSp>
        <p:nvGrpSpPr>
          <p:cNvPr id="2054" name="组合 62"/>
          <p:cNvGrpSpPr/>
          <p:nvPr userDrawn="1"/>
        </p:nvGrpSpPr>
        <p:grpSpPr bwMode="auto">
          <a:xfrm>
            <a:off x="320675" y="2320925"/>
            <a:ext cx="2476500" cy="1189038"/>
            <a:chOff x="3296" y="3946"/>
            <a:chExt cx="3898" cy="1872"/>
          </a:xfrm>
        </p:grpSpPr>
        <p:sp>
          <p:nvSpPr>
            <p:cNvPr id="64" name="文本框 63"/>
            <p:cNvSpPr txBox="1"/>
            <p:nvPr/>
          </p:nvSpPr>
          <p:spPr>
            <a:xfrm>
              <a:off x="3296" y="4148"/>
              <a:ext cx="3898" cy="167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 fontAlgn="auto">
                <a:defRPr/>
              </a:pPr>
              <a:r>
                <a:rPr lang="en-US" altLang="zh-CN" sz="7200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C</a:t>
              </a:r>
              <a:r>
                <a:rPr lang="en-US" altLang="zh-CN" sz="2000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ONTENT</a:t>
              </a:r>
              <a:r>
                <a:rPr lang="en-US" altLang="zh-CN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S</a:t>
              </a:r>
            </a:p>
          </p:txBody>
        </p:sp>
        <p:sp>
          <p:nvSpPr>
            <p:cNvPr id="65" name="文本框 103"/>
            <p:cNvSpPr txBox="1"/>
            <p:nvPr/>
          </p:nvSpPr>
          <p:spPr>
            <a:xfrm>
              <a:off x="4783" y="3946"/>
              <a:ext cx="2306" cy="15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defRPr/>
              </a:pPr>
              <a:r>
                <a:rPr lang="zh-CN" altLang="en-US" sz="3200" b="1" spc="200" noProof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目录</a:t>
              </a:r>
            </a:p>
          </p:txBody>
        </p:sp>
      </p:grpSp>
      <p:pic>
        <p:nvPicPr>
          <p:cNvPr id="2057" name="图片 58" descr="logo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005825"/>
              </a:clrFrom>
              <a:clrTo>
                <a:srgbClr val="00582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98450"/>
            <a:ext cx="18700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组合 104"/>
          <p:cNvGrpSpPr/>
          <p:nvPr/>
        </p:nvGrpSpPr>
        <p:grpSpPr>
          <a:xfrm>
            <a:off x="4056074" y="2808328"/>
            <a:ext cx="599445" cy="599444"/>
            <a:chOff x="4969444" y="1571625"/>
            <a:chExt cx="1443038" cy="1443038"/>
          </a:xfrm>
          <a:solidFill>
            <a:srgbClr val="035726"/>
          </a:solidFill>
        </p:grpSpPr>
        <p:sp>
          <p:nvSpPr>
            <p:cNvPr id="106" name="椭圆 105"/>
            <p:cNvSpPr/>
            <p:nvPr/>
          </p:nvSpPr>
          <p:spPr>
            <a:xfrm>
              <a:off x="4969444" y="1571625"/>
              <a:ext cx="1443038" cy="14430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  <p:sp>
          <p:nvSpPr>
            <p:cNvPr id="107" name="KSO_Shape"/>
            <p:cNvSpPr/>
            <p:nvPr/>
          </p:nvSpPr>
          <p:spPr bwMode="auto">
            <a:xfrm>
              <a:off x="5263314" y="1951058"/>
              <a:ext cx="839222" cy="710672"/>
            </a:xfrm>
            <a:custGeom>
              <a:avLst/>
              <a:gdLst>
                <a:gd name="T0" fmla="*/ 1079664 w 8375649"/>
                <a:gd name="T1" fmla="*/ 1200052 h 8974137"/>
                <a:gd name="T2" fmla="*/ 1320120 w 8375649"/>
                <a:gd name="T3" fmla="*/ 1200052 h 8974137"/>
                <a:gd name="T4" fmla="*/ 1320120 w 8375649"/>
                <a:gd name="T5" fmla="*/ 1440190 h 8974137"/>
                <a:gd name="T6" fmla="*/ 1079664 w 8375649"/>
                <a:gd name="T7" fmla="*/ 1440190 h 8974137"/>
                <a:gd name="T8" fmla="*/ 719776 w 8375649"/>
                <a:gd name="T9" fmla="*/ 1200052 h 8974137"/>
                <a:gd name="T10" fmla="*/ 959914 w 8375649"/>
                <a:gd name="T11" fmla="*/ 1200052 h 8974137"/>
                <a:gd name="T12" fmla="*/ 959914 w 8375649"/>
                <a:gd name="T13" fmla="*/ 1440190 h 8974137"/>
                <a:gd name="T14" fmla="*/ 719776 w 8375649"/>
                <a:gd name="T15" fmla="*/ 1440190 h 8974137"/>
                <a:gd name="T16" fmla="*/ 359570 w 8375649"/>
                <a:gd name="T17" fmla="*/ 1200052 h 8974137"/>
                <a:gd name="T18" fmla="*/ 599707 w 8375649"/>
                <a:gd name="T19" fmla="*/ 1200052 h 8974137"/>
                <a:gd name="T20" fmla="*/ 599707 w 8375649"/>
                <a:gd name="T21" fmla="*/ 1440190 h 8974137"/>
                <a:gd name="T22" fmla="*/ 359570 w 8375649"/>
                <a:gd name="T23" fmla="*/ 1440190 h 8974137"/>
                <a:gd name="T24" fmla="*/ 1079664 w 8375649"/>
                <a:gd name="T25" fmla="*/ 839846 h 8974137"/>
                <a:gd name="T26" fmla="*/ 1320120 w 8375649"/>
                <a:gd name="T27" fmla="*/ 839846 h 8974137"/>
                <a:gd name="T28" fmla="*/ 1320120 w 8375649"/>
                <a:gd name="T29" fmla="*/ 1080302 h 8974137"/>
                <a:gd name="T30" fmla="*/ 1079664 w 8375649"/>
                <a:gd name="T31" fmla="*/ 1080302 h 8974137"/>
                <a:gd name="T32" fmla="*/ 719776 w 8375649"/>
                <a:gd name="T33" fmla="*/ 839846 h 8974137"/>
                <a:gd name="T34" fmla="*/ 959914 w 8375649"/>
                <a:gd name="T35" fmla="*/ 839846 h 8974137"/>
                <a:gd name="T36" fmla="*/ 959914 w 8375649"/>
                <a:gd name="T37" fmla="*/ 1080302 h 8974137"/>
                <a:gd name="T38" fmla="*/ 719776 w 8375649"/>
                <a:gd name="T39" fmla="*/ 1080302 h 8974137"/>
                <a:gd name="T40" fmla="*/ 180089 w 8375649"/>
                <a:gd name="T41" fmla="*/ 719406 h 8974137"/>
                <a:gd name="T42" fmla="*/ 180089 w 8375649"/>
                <a:gd name="T43" fmla="*/ 1577419 h 8974137"/>
                <a:gd name="T44" fmla="*/ 840163 w 8375649"/>
                <a:gd name="T45" fmla="*/ 1629397 h 8974137"/>
                <a:gd name="T46" fmla="*/ 1500238 w 8375649"/>
                <a:gd name="T47" fmla="*/ 1577419 h 8974137"/>
                <a:gd name="T48" fmla="*/ 1500238 w 8375649"/>
                <a:gd name="T49" fmla="*/ 719406 h 8974137"/>
                <a:gd name="T50" fmla="*/ 180089 w 8375649"/>
                <a:gd name="T51" fmla="*/ 719406 h 8974137"/>
                <a:gd name="T52" fmla="*/ 479986 w 8375649"/>
                <a:gd name="T53" fmla="*/ 0 h 8974137"/>
                <a:gd name="T54" fmla="*/ 599794 w 8375649"/>
                <a:gd name="T55" fmla="*/ 120529 h 8974137"/>
                <a:gd name="T56" fmla="*/ 599794 w 8375649"/>
                <a:gd name="T57" fmla="*/ 186819 h 8974137"/>
                <a:gd name="T58" fmla="*/ 840163 w 8375649"/>
                <a:gd name="T59" fmla="*/ 180040 h 8974137"/>
                <a:gd name="T60" fmla="*/ 959972 w 8375649"/>
                <a:gd name="T61" fmla="*/ 182300 h 8974137"/>
                <a:gd name="T62" fmla="*/ 959972 w 8375649"/>
                <a:gd name="T63" fmla="*/ 300568 h 8974137"/>
                <a:gd name="T64" fmla="*/ 1109920 w 8375649"/>
                <a:gd name="T65" fmla="*/ 450476 h 8974137"/>
                <a:gd name="T66" fmla="*/ 1119716 w 8375649"/>
                <a:gd name="T67" fmla="*/ 448969 h 8974137"/>
                <a:gd name="T68" fmla="*/ 1080533 w 8375649"/>
                <a:gd name="T69" fmla="*/ 360079 h 8974137"/>
                <a:gd name="T70" fmla="*/ 1080533 w 8375649"/>
                <a:gd name="T71" fmla="*/ 120529 h 8974137"/>
                <a:gd name="T72" fmla="*/ 1199588 w 8375649"/>
                <a:gd name="T73" fmla="*/ 0 h 8974137"/>
                <a:gd name="T74" fmla="*/ 1320149 w 8375649"/>
                <a:gd name="T75" fmla="*/ 120529 h 8974137"/>
                <a:gd name="T76" fmla="*/ 1320149 w 8375649"/>
                <a:gd name="T77" fmla="*/ 205652 h 8974137"/>
                <a:gd name="T78" fmla="*/ 1607990 w 8375649"/>
                <a:gd name="T79" fmla="*/ 246330 h 8974137"/>
                <a:gd name="T80" fmla="*/ 1680327 w 8375649"/>
                <a:gd name="T81" fmla="*/ 334467 h 8974137"/>
                <a:gd name="T82" fmla="*/ 1680327 w 8375649"/>
                <a:gd name="T83" fmla="*/ 1644463 h 8974137"/>
                <a:gd name="T84" fmla="*/ 1608744 w 8375649"/>
                <a:gd name="T85" fmla="*/ 1732600 h 8974137"/>
                <a:gd name="T86" fmla="*/ 840163 w 8375649"/>
                <a:gd name="T87" fmla="*/ 1800397 h 8974137"/>
                <a:gd name="T88" fmla="*/ 70830 w 8375649"/>
                <a:gd name="T89" fmla="*/ 1732600 h 8974137"/>
                <a:gd name="T90" fmla="*/ 0 w 8375649"/>
                <a:gd name="T91" fmla="*/ 1644463 h 8974137"/>
                <a:gd name="T92" fmla="*/ 0 w 8375649"/>
                <a:gd name="T93" fmla="*/ 334467 h 8974137"/>
                <a:gd name="T94" fmla="*/ 71583 w 8375649"/>
                <a:gd name="T95" fmla="*/ 246330 h 8974137"/>
                <a:gd name="T96" fmla="*/ 239616 w 8375649"/>
                <a:gd name="T97" fmla="*/ 219212 h 8974137"/>
                <a:gd name="T98" fmla="*/ 239616 w 8375649"/>
                <a:gd name="T99" fmla="*/ 300568 h 8974137"/>
                <a:gd name="T100" fmla="*/ 389565 w 8375649"/>
                <a:gd name="T101" fmla="*/ 450476 h 8974137"/>
                <a:gd name="T102" fmla="*/ 400114 w 8375649"/>
                <a:gd name="T103" fmla="*/ 448969 h 8974137"/>
                <a:gd name="T104" fmla="*/ 360178 w 8375649"/>
                <a:gd name="T105" fmla="*/ 360079 h 8974137"/>
                <a:gd name="T106" fmla="*/ 360178 w 8375649"/>
                <a:gd name="T107" fmla="*/ 120529 h 8974137"/>
                <a:gd name="T108" fmla="*/ 479986 w 8375649"/>
                <a:gd name="T109" fmla="*/ 0 h 897413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375649" h="8974137">
                  <a:moveTo>
                    <a:pt x="5381624" y="5981700"/>
                  </a:moveTo>
                  <a:lnTo>
                    <a:pt x="6580187" y="5981700"/>
                  </a:lnTo>
                  <a:lnTo>
                    <a:pt x="6580187" y="7178675"/>
                  </a:lnTo>
                  <a:lnTo>
                    <a:pt x="5381624" y="7178675"/>
                  </a:lnTo>
                  <a:lnTo>
                    <a:pt x="5381624" y="5981700"/>
                  </a:lnTo>
                  <a:close/>
                  <a:moveTo>
                    <a:pt x="3587749" y="5981700"/>
                  </a:moveTo>
                  <a:lnTo>
                    <a:pt x="4784724" y="5981700"/>
                  </a:lnTo>
                  <a:lnTo>
                    <a:pt x="4784724" y="7178675"/>
                  </a:lnTo>
                  <a:lnTo>
                    <a:pt x="3587749" y="7178675"/>
                  </a:lnTo>
                  <a:lnTo>
                    <a:pt x="3587749" y="5981700"/>
                  </a:lnTo>
                  <a:close/>
                  <a:moveTo>
                    <a:pt x="1792287" y="5981700"/>
                  </a:moveTo>
                  <a:lnTo>
                    <a:pt x="2989262" y="5981700"/>
                  </a:lnTo>
                  <a:lnTo>
                    <a:pt x="2989262" y="7178675"/>
                  </a:lnTo>
                  <a:lnTo>
                    <a:pt x="1792287" y="7178675"/>
                  </a:lnTo>
                  <a:lnTo>
                    <a:pt x="1792287" y="5981700"/>
                  </a:lnTo>
                  <a:close/>
                  <a:moveTo>
                    <a:pt x="5381624" y="4186238"/>
                  </a:moveTo>
                  <a:lnTo>
                    <a:pt x="6580187" y="4186238"/>
                  </a:lnTo>
                  <a:lnTo>
                    <a:pt x="6580187" y="5384800"/>
                  </a:lnTo>
                  <a:lnTo>
                    <a:pt x="5381624" y="5384800"/>
                  </a:lnTo>
                  <a:lnTo>
                    <a:pt x="5381624" y="4186238"/>
                  </a:lnTo>
                  <a:close/>
                  <a:moveTo>
                    <a:pt x="3587750" y="4186238"/>
                  </a:moveTo>
                  <a:lnTo>
                    <a:pt x="4784724" y="4186238"/>
                  </a:lnTo>
                  <a:lnTo>
                    <a:pt x="4784724" y="5384800"/>
                  </a:lnTo>
                  <a:lnTo>
                    <a:pt x="3587750" y="5384800"/>
                  </a:lnTo>
                  <a:lnTo>
                    <a:pt x="3587750" y="4186238"/>
                  </a:lnTo>
                  <a:close/>
                  <a:moveTo>
                    <a:pt x="897659" y="3585900"/>
                  </a:moveTo>
                  <a:cubicBezTo>
                    <a:pt x="897659" y="3585900"/>
                    <a:pt x="897659" y="3585900"/>
                    <a:pt x="897659" y="7862696"/>
                  </a:cubicBezTo>
                  <a:cubicBezTo>
                    <a:pt x="1461044" y="7952813"/>
                    <a:pt x="2655418" y="8121782"/>
                    <a:pt x="4187824" y="8121782"/>
                  </a:cubicBezTo>
                  <a:cubicBezTo>
                    <a:pt x="5723986" y="8121782"/>
                    <a:pt x="6914605" y="7952813"/>
                    <a:pt x="7477990" y="7862696"/>
                  </a:cubicBezTo>
                  <a:lnTo>
                    <a:pt x="7477990" y="3585900"/>
                  </a:lnTo>
                  <a:cubicBezTo>
                    <a:pt x="7477990" y="3585900"/>
                    <a:pt x="7477990" y="3585900"/>
                    <a:pt x="897659" y="3585900"/>
                  </a:cubicBezTo>
                  <a:close/>
                  <a:moveTo>
                    <a:pt x="2392506" y="0"/>
                  </a:moveTo>
                  <a:cubicBezTo>
                    <a:pt x="2723025" y="0"/>
                    <a:pt x="2989694" y="270350"/>
                    <a:pt x="2989694" y="600779"/>
                  </a:cubicBezTo>
                  <a:cubicBezTo>
                    <a:pt x="2989694" y="600779"/>
                    <a:pt x="2989694" y="600779"/>
                    <a:pt x="2989694" y="931207"/>
                  </a:cubicBezTo>
                  <a:cubicBezTo>
                    <a:pt x="3361528" y="912433"/>
                    <a:pt x="3763409" y="897413"/>
                    <a:pt x="4187824" y="897413"/>
                  </a:cubicBezTo>
                  <a:cubicBezTo>
                    <a:pt x="4390643" y="897413"/>
                    <a:pt x="4589705" y="901168"/>
                    <a:pt x="4785012" y="908678"/>
                  </a:cubicBezTo>
                  <a:cubicBezTo>
                    <a:pt x="4785012" y="908678"/>
                    <a:pt x="4785012" y="908678"/>
                    <a:pt x="4785012" y="1498193"/>
                  </a:cubicBezTo>
                  <a:cubicBezTo>
                    <a:pt x="4785012" y="1911228"/>
                    <a:pt x="5119287" y="2245412"/>
                    <a:pt x="5532435" y="2245412"/>
                  </a:cubicBezTo>
                  <a:cubicBezTo>
                    <a:pt x="5551215" y="2245412"/>
                    <a:pt x="5566238" y="2241657"/>
                    <a:pt x="5581262" y="2237902"/>
                  </a:cubicBezTo>
                  <a:cubicBezTo>
                    <a:pt x="5461073" y="2129011"/>
                    <a:pt x="5385955" y="1971306"/>
                    <a:pt x="5385955" y="1794827"/>
                  </a:cubicBezTo>
                  <a:cubicBezTo>
                    <a:pt x="5385955" y="1794827"/>
                    <a:pt x="5385955" y="1794827"/>
                    <a:pt x="5385955" y="600779"/>
                  </a:cubicBezTo>
                  <a:cubicBezTo>
                    <a:pt x="5385955" y="270350"/>
                    <a:pt x="5648868" y="0"/>
                    <a:pt x="5979387" y="0"/>
                  </a:cubicBezTo>
                  <a:cubicBezTo>
                    <a:pt x="6309906" y="0"/>
                    <a:pt x="6580331" y="270350"/>
                    <a:pt x="6580331" y="600779"/>
                  </a:cubicBezTo>
                  <a:cubicBezTo>
                    <a:pt x="6580331" y="600779"/>
                    <a:pt x="6580331" y="600779"/>
                    <a:pt x="6580331" y="1025079"/>
                  </a:cubicBezTo>
                  <a:cubicBezTo>
                    <a:pt x="7440431" y="1115196"/>
                    <a:pt x="7977524" y="1220332"/>
                    <a:pt x="8015083" y="1227842"/>
                  </a:cubicBezTo>
                  <a:cubicBezTo>
                    <a:pt x="8225413" y="1269146"/>
                    <a:pt x="8375649" y="1453134"/>
                    <a:pt x="8375649" y="1667162"/>
                  </a:cubicBezTo>
                  <a:cubicBezTo>
                    <a:pt x="8375649" y="1667162"/>
                    <a:pt x="8375649" y="1667162"/>
                    <a:pt x="8375649" y="8196879"/>
                  </a:cubicBezTo>
                  <a:cubicBezTo>
                    <a:pt x="8375649" y="8407152"/>
                    <a:pt x="8225413" y="8591140"/>
                    <a:pt x="8018839" y="8636199"/>
                  </a:cubicBezTo>
                  <a:cubicBezTo>
                    <a:pt x="7954989" y="8651218"/>
                    <a:pt x="6433851" y="8974137"/>
                    <a:pt x="4187824" y="8974137"/>
                  </a:cubicBezTo>
                  <a:cubicBezTo>
                    <a:pt x="1938042" y="8974137"/>
                    <a:pt x="416904" y="8651218"/>
                    <a:pt x="353054" y="8636199"/>
                  </a:cubicBezTo>
                  <a:cubicBezTo>
                    <a:pt x="146480" y="8591140"/>
                    <a:pt x="0" y="8407152"/>
                    <a:pt x="0" y="8196879"/>
                  </a:cubicBezTo>
                  <a:cubicBezTo>
                    <a:pt x="0" y="8196879"/>
                    <a:pt x="0" y="8196879"/>
                    <a:pt x="0" y="1667162"/>
                  </a:cubicBezTo>
                  <a:cubicBezTo>
                    <a:pt x="0" y="1453134"/>
                    <a:pt x="150236" y="1269146"/>
                    <a:pt x="356810" y="1227842"/>
                  </a:cubicBezTo>
                  <a:cubicBezTo>
                    <a:pt x="386857" y="1220332"/>
                    <a:pt x="691085" y="1160254"/>
                    <a:pt x="1194375" y="1092667"/>
                  </a:cubicBezTo>
                  <a:cubicBezTo>
                    <a:pt x="1194375" y="1092667"/>
                    <a:pt x="1194375" y="1092667"/>
                    <a:pt x="1194375" y="1498193"/>
                  </a:cubicBezTo>
                  <a:cubicBezTo>
                    <a:pt x="1194375" y="1911228"/>
                    <a:pt x="1528650" y="2245412"/>
                    <a:pt x="1941798" y="2245412"/>
                  </a:cubicBezTo>
                  <a:cubicBezTo>
                    <a:pt x="1960578" y="2245412"/>
                    <a:pt x="1975601" y="2241657"/>
                    <a:pt x="1994381" y="2237902"/>
                  </a:cubicBezTo>
                  <a:cubicBezTo>
                    <a:pt x="1870436" y="2129011"/>
                    <a:pt x="1795319" y="1971306"/>
                    <a:pt x="1795319" y="1794827"/>
                  </a:cubicBezTo>
                  <a:cubicBezTo>
                    <a:pt x="1795319" y="1794827"/>
                    <a:pt x="1795319" y="1794827"/>
                    <a:pt x="1795319" y="600779"/>
                  </a:cubicBezTo>
                  <a:cubicBezTo>
                    <a:pt x="1795319" y="270350"/>
                    <a:pt x="2061987" y="0"/>
                    <a:pt x="239250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/>
            <a:p>
              <a:pPr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</p:grpSp>
      <p:sp>
        <p:nvSpPr>
          <p:cNvPr id="108" name="Freeform 63"/>
          <p:cNvSpPr>
            <a:spLocks noChangeAspect="1"/>
          </p:cNvSpPr>
          <p:nvPr/>
        </p:nvSpPr>
        <p:spPr bwMode="auto">
          <a:xfrm>
            <a:off x="4206875" y="3757613"/>
            <a:ext cx="347663" cy="339725"/>
          </a:xfrm>
          <a:custGeom>
            <a:avLst/>
            <a:gdLst>
              <a:gd name="T0" fmla="*/ 244 w 312"/>
              <a:gd name="T1" fmla="*/ 0 h 303"/>
              <a:gd name="T2" fmla="*/ 209 w 312"/>
              <a:gd name="T3" fmla="*/ 12 h 303"/>
              <a:gd name="T4" fmla="*/ 181 w 312"/>
              <a:gd name="T5" fmla="*/ 49 h 303"/>
              <a:gd name="T6" fmla="*/ 198 w 312"/>
              <a:gd name="T7" fmla="*/ 112 h 303"/>
              <a:gd name="T8" fmla="*/ 195 w 312"/>
              <a:gd name="T9" fmla="*/ 112 h 303"/>
              <a:gd name="T10" fmla="*/ 177 w 312"/>
              <a:gd name="T11" fmla="*/ 92 h 303"/>
              <a:gd name="T12" fmla="*/ 92 w 312"/>
              <a:gd name="T13" fmla="*/ 177 h 303"/>
              <a:gd name="T14" fmla="*/ 71 w 312"/>
              <a:gd name="T15" fmla="*/ 174 h 303"/>
              <a:gd name="T16" fmla="*/ 29 w 312"/>
              <a:gd name="T17" fmla="*/ 192 h 303"/>
              <a:gd name="T18" fmla="*/ 7 w 312"/>
              <a:gd name="T19" fmla="*/ 255 h 303"/>
              <a:gd name="T20" fmla="*/ 14 w 312"/>
              <a:gd name="T21" fmla="*/ 266 h 303"/>
              <a:gd name="T22" fmla="*/ 14 w 312"/>
              <a:gd name="T23" fmla="*/ 266 h 303"/>
              <a:gd name="T24" fmla="*/ 53 w 312"/>
              <a:gd name="T25" fmla="*/ 228 h 303"/>
              <a:gd name="T26" fmla="*/ 80 w 312"/>
              <a:gd name="T27" fmla="*/ 255 h 303"/>
              <a:gd name="T28" fmla="*/ 40 w 312"/>
              <a:gd name="T29" fmla="*/ 296 h 303"/>
              <a:gd name="T30" fmla="*/ 70 w 312"/>
              <a:gd name="T31" fmla="*/ 303 h 303"/>
              <a:gd name="T32" fmla="*/ 100 w 312"/>
              <a:gd name="T33" fmla="*/ 295 h 303"/>
              <a:gd name="T34" fmla="*/ 134 w 312"/>
              <a:gd name="T35" fmla="*/ 244 h 303"/>
              <a:gd name="T36" fmla="*/ 116 w 312"/>
              <a:gd name="T37" fmla="*/ 191 h 303"/>
              <a:gd name="T38" fmla="*/ 118 w 312"/>
              <a:gd name="T39" fmla="*/ 190 h 303"/>
              <a:gd name="T40" fmla="*/ 138 w 312"/>
              <a:gd name="T41" fmla="*/ 209 h 303"/>
              <a:gd name="T42" fmla="*/ 222 w 312"/>
              <a:gd name="T43" fmla="*/ 126 h 303"/>
              <a:gd name="T44" fmla="*/ 245 w 312"/>
              <a:gd name="T45" fmla="*/ 129 h 303"/>
              <a:gd name="T46" fmla="*/ 256 w 312"/>
              <a:gd name="T47" fmla="*/ 127 h 303"/>
              <a:gd name="T48" fmla="*/ 298 w 312"/>
              <a:gd name="T49" fmla="*/ 97 h 303"/>
              <a:gd name="T50" fmla="*/ 302 w 312"/>
              <a:gd name="T51" fmla="*/ 34 h 303"/>
              <a:gd name="T52" fmla="*/ 260 w 312"/>
              <a:gd name="T53" fmla="*/ 75 h 303"/>
              <a:gd name="T54" fmla="*/ 234 w 312"/>
              <a:gd name="T55" fmla="*/ 48 h 303"/>
              <a:gd name="T56" fmla="*/ 274 w 312"/>
              <a:gd name="T57" fmla="*/ 7 h 303"/>
              <a:gd name="T58" fmla="*/ 244 w 312"/>
              <a:gd name="T5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2" h="303">
                <a:moveTo>
                  <a:pt x="244" y="0"/>
                </a:moveTo>
                <a:cubicBezTo>
                  <a:pt x="231" y="0"/>
                  <a:pt x="219" y="4"/>
                  <a:pt x="209" y="12"/>
                </a:cubicBezTo>
                <a:cubicBezTo>
                  <a:pt x="197" y="22"/>
                  <a:pt x="185" y="34"/>
                  <a:pt x="181" y="49"/>
                </a:cubicBezTo>
                <a:cubicBezTo>
                  <a:pt x="175" y="72"/>
                  <a:pt x="184" y="94"/>
                  <a:pt x="198" y="112"/>
                </a:cubicBezTo>
                <a:cubicBezTo>
                  <a:pt x="197" y="112"/>
                  <a:pt x="196" y="112"/>
                  <a:pt x="195" y="112"/>
                </a:cubicBezTo>
                <a:cubicBezTo>
                  <a:pt x="185" y="112"/>
                  <a:pt x="181" y="101"/>
                  <a:pt x="177" y="92"/>
                </a:cubicBezTo>
                <a:cubicBezTo>
                  <a:pt x="148" y="120"/>
                  <a:pt x="121" y="150"/>
                  <a:pt x="92" y="177"/>
                </a:cubicBezTo>
                <a:cubicBezTo>
                  <a:pt x="85" y="175"/>
                  <a:pt x="78" y="174"/>
                  <a:pt x="71" y="174"/>
                </a:cubicBezTo>
                <a:cubicBezTo>
                  <a:pt x="55" y="174"/>
                  <a:pt x="39" y="180"/>
                  <a:pt x="29" y="192"/>
                </a:cubicBezTo>
                <a:cubicBezTo>
                  <a:pt x="11" y="207"/>
                  <a:pt x="0" y="232"/>
                  <a:pt x="7" y="255"/>
                </a:cubicBezTo>
                <a:cubicBezTo>
                  <a:pt x="9" y="258"/>
                  <a:pt x="9" y="266"/>
                  <a:pt x="14" y="266"/>
                </a:cubicBezTo>
                <a:cubicBezTo>
                  <a:pt x="14" y="266"/>
                  <a:pt x="14" y="266"/>
                  <a:pt x="14" y="266"/>
                </a:cubicBezTo>
                <a:cubicBezTo>
                  <a:pt x="28" y="254"/>
                  <a:pt x="40" y="240"/>
                  <a:pt x="53" y="228"/>
                </a:cubicBezTo>
                <a:cubicBezTo>
                  <a:pt x="62" y="236"/>
                  <a:pt x="71" y="246"/>
                  <a:pt x="80" y="255"/>
                </a:cubicBezTo>
                <a:cubicBezTo>
                  <a:pt x="67" y="269"/>
                  <a:pt x="53" y="282"/>
                  <a:pt x="40" y="296"/>
                </a:cubicBezTo>
                <a:cubicBezTo>
                  <a:pt x="49" y="300"/>
                  <a:pt x="60" y="303"/>
                  <a:pt x="70" y="303"/>
                </a:cubicBezTo>
                <a:cubicBezTo>
                  <a:pt x="81" y="303"/>
                  <a:pt x="91" y="300"/>
                  <a:pt x="100" y="295"/>
                </a:cubicBezTo>
                <a:cubicBezTo>
                  <a:pt x="117" y="282"/>
                  <a:pt x="133" y="265"/>
                  <a:pt x="134" y="244"/>
                </a:cubicBezTo>
                <a:cubicBezTo>
                  <a:pt x="137" y="224"/>
                  <a:pt x="127" y="206"/>
                  <a:pt x="116" y="191"/>
                </a:cubicBezTo>
                <a:cubicBezTo>
                  <a:pt x="117" y="190"/>
                  <a:pt x="117" y="190"/>
                  <a:pt x="118" y="190"/>
                </a:cubicBezTo>
                <a:cubicBezTo>
                  <a:pt x="128" y="190"/>
                  <a:pt x="133" y="202"/>
                  <a:pt x="138" y="209"/>
                </a:cubicBezTo>
                <a:cubicBezTo>
                  <a:pt x="166" y="182"/>
                  <a:pt x="194" y="153"/>
                  <a:pt x="222" y="126"/>
                </a:cubicBezTo>
                <a:cubicBezTo>
                  <a:pt x="230" y="127"/>
                  <a:pt x="237" y="129"/>
                  <a:pt x="245" y="129"/>
                </a:cubicBezTo>
                <a:cubicBezTo>
                  <a:pt x="249" y="129"/>
                  <a:pt x="252" y="128"/>
                  <a:pt x="256" y="127"/>
                </a:cubicBezTo>
                <a:cubicBezTo>
                  <a:pt x="274" y="125"/>
                  <a:pt x="286" y="110"/>
                  <a:pt x="298" y="97"/>
                </a:cubicBezTo>
                <a:cubicBezTo>
                  <a:pt x="312" y="79"/>
                  <a:pt x="311" y="54"/>
                  <a:pt x="302" y="34"/>
                </a:cubicBezTo>
                <a:cubicBezTo>
                  <a:pt x="287" y="47"/>
                  <a:pt x="274" y="62"/>
                  <a:pt x="260" y="75"/>
                </a:cubicBezTo>
                <a:cubicBezTo>
                  <a:pt x="251" y="66"/>
                  <a:pt x="242" y="57"/>
                  <a:pt x="234" y="48"/>
                </a:cubicBezTo>
                <a:cubicBezTo>
                  <a:pt x="247" y="34"/>
                  <a:pt x="261" y="20"/>
                  <a:pt x="274" y="7"/>
                </a:cubicBezTo>
                <a:cubicBezTo>
                  <a:pt x="265" y="2"/>
                  <a:pt x="255" y="0"/>
                  <a:pt x="24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defRPr/>
            </a:pPr>
            <a:endParaRPr lang="zh-CN" altLang="en-US" sz="1015" noProof="1">
              <a:solidFill>
                <a:srgbClr val="00375D"/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4068763" y="1978025"/>
            <a:ext cx="600075" cy="59848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>
              <a:solidFill>
                <a:srgbClr val="00375D"/>
              </a:solidFill>
            </a:endParaRPr>
          </a:p>
        </p:txBody>
      </p:sp>
      <p:grpSp>
        <p:nvGrpSpPr>
          <p:cNvPr id="110" name=" 2050"/>
          <p:cNvGrpSpPr/>
          <p:nvPr/>
        </p:nvGrpSpPr>
        <p:grpSpPr bwMode="auto">
          <a:xfrm>
            <a:off x="4113750" y="2074690"/>
            <a:ext cx="455295" cy="418328"/>
            <a:chOff x="1595438" y="968375"/>
            <a:chExt cx="5953125" cy="4921250"/>
          </a:xfrm>
          <a:solidFill>
            <a:schemeClr val="bg1"/>
          </a:solidFill>
        </p:grpSpPr>
        <p:sp>
          <p:nvSpPr>
            <p:cNvPr id="111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2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3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4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5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6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7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8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9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0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1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2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3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4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5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6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7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8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9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0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1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2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3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4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5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6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7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8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9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0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1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2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143" name="椭圆 142"/>
          <p:cNvSpPr/>
          <p:nvPr/>
        </p:nvSpPr>
        <p:spPr>
          <a:xfrm>
            <a:off x="4068763" y="3644900"/>
            <a:ext cx="600075" cy="6000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>
              <a:solidFill>
                <a:srgbClr val="00375D"/>
              </a:solidFill>
            </a:endParaRPr>
          </a:p>
        </p:txBody>
      </p:sp>
      <p:sp>
        <p:nvSpPr>
          <p:cNvPr id="2063" name="疑问"/>
          <p:cNvSpPr>
            <a:spLocks noChangeArrowheads="1"/>
          </p:cNvSpPr>
          <p:nvPr/>
        </p:nvSpPr>
        <p:spPr bwMode="auto">
          <a:xfrm>
            <a:off x="4200525" y="3776663"/>
            <a:ext cx="320675" cy="320675"/>
          </a:xfrm>
          <a:custGeom>
            <a:avLst/>
            <a:gdLst>
              <a:gd name="T0" fmla="*/ 2021 w 3841"/>
              <a:gd name="T1" fmla="*/ 3639 h 3861"/>
              <a:gd name="T2" fmla="*/ 1313 w 3841"/>
              <a:gd name="T3" fmla="*/ 3496 h 3861"/>
              <a:gd name="T4" fmla="*/ 0 w 3841"/>
              <a:gd name="T5" fmla="*/ 3855 h 3861"/>
              <a:gd name="T6" fmla="*/ 605 w 3841"/>
              <a:gd name="T7" fmla="*/ 2961 h 3861"/>
              <a:gd name="T8" fmla="*/ 201 w 3841"/>
              <a:gd name="T9" fmla="*/ 1819 h 3861"/>
              <a:gd name="T10" fmla="*/ 2021 w 3841"/>
              <a:gd name="T11" fmla="*/ 0 h 3861"/>
              <a:gd name="T12" fmla="*/ 3841 w 3841"/>
              <a:gd name="T13" fmla="*/ 1819 h 3861"/>
              <a:gd name="T14" fmla="*/ 2021 w 3841"/>
              <a:gd name="T15" fmla="*/ 3639 h 3861"/>
              <a:gd name="T16" fmla="*/ 1463 w 3841"/>
              <a:gd name="T17" fmla="*/ 2671 h 3861"/>
              <a:gd name="T18" fmla="*/ 1723 w 3841"/>
              <a:gd name="T19" fmla="*/ 2941 h 3861"/>
              <a:gd name="T20" fmla="*/ 2052 w 3841"/>
              <a:gd name="T21" fmla="*/ 2619 h 3861"/>
              <a:gd name="T22" fmla="*/ 1782 w 3841"/>
              <a:gd name="T23" fmla="*/ 2342 h 3861"/>
              <a:gd name="T24" fmla="*/ 1463 w 3841"/>
              <a:gd name="T25" fmla="*/ 2671 h 3861"/>
              <a:gd name="T26" fmla="*/ 2121 w 3841"/>
              <a:gd name="T27" fmla="*/ 647 h 3861"/>
              <a:gd name="T28" fmla="*/ 1565 w 3841"/>
              <a:gd name="T29" fmla="*/ 789 h 3861"/>
              <a:gd name="T30" fmla="*/ 1627 w 3841"/>
              <a:gd name="T31" fmla="*/ 1121 h 3861"/>
              <a:gd name="T32" fmla="*/ 1986 w 3841"/>
              <a:gd name="T33" fmla="*/ 1029 h 3861"/>
              <a:gd name="T34" fmla="*/ 2177 w 3841"/>
              <a:gd name="T35" fmla="*/ 1187 h 3861"/>
              <a:gd name="T36" fmla="*/ 1914 w 3841"/>
              <a:gd name="T37" fmla="*/ 1552 h 3861"/>
              <a:gd name="T38" fmla="*/ 1614 w 3841"/>
              <a:gd name="T39" fmla="*/ 2099 h 3861"/>
              <a:gd name="T40" fmla="*/ 1604 w 3841"/>
              <a:gd name="T41" fmla="*/ 2184 h 3861"/>
              <a:gd name="T42" fmla="*/ 2065 w 3841"/>
              <a:gd name="T43" fmla="*/ 2184 h 3861"/>
              <a:gd name="T44" fmla="*/ 2081 w 3841"/>
              <a:gd name="T45" fmla="*/ 2105 h 3861"/>
              <a:gd name="T46" fmla="*/ 2305 w 3841"/>
              <a:gd name="T47" fmla="*/ 1717 h 3861"/>
              <a:gd name="T48" fmla="*/ 2664 w 3841"/>
              <a:gd name="T49" fmla="*/ 1095 h 3861"/>
              <a:gd name="T50" fmla="*/ 2121 w 3841"/>
              <a:gd name="T51" fmla="*/ 647 h 3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grpSp>
        <p:nvGrpSpPr>
          <p:cNvPr id="2064" name="组合 144"/>
          <p:cNvGrpSpPr/>
          <p:nvPr userDrawn="1"/>
        </p:nvGrpSpPr>
        <p:grpSpPr bwMode="auto">
          <a:xfrm>
            <a:off x="4051300" y="1147763"/>
            <a:ext cx="598488" cy="598487"/>
            <a:chOff x="4050730" y="1147027"/>
            <a:chExt cx="599440" cy="599440"/>
          </a:xfrm>
        </p:grpSpPr>
        <p:sp>
          <p:nvSpPr>
            <p:cNvPr id="146" name="椭圆 145"/>
            <p:cNvSpPr/>
            <p:nvPr/>
          </p:nvSpPr>
          <p:spPr>
            <a:xfrm flipH="1">
              <a:off x="4050730" y="1147027"/>
              <a:ext cx="599440" cy="599440"/>
            </a:xfrm>
            <a:prstGeom prst="ellipse">
              <a:avLst/>
            </a:prstGeom>
            <a:solidFill>
              <a:srgbClr val="035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r"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  <p:pic>
          <p:nvPicPr>
            <p:cNvPr id="2066" name="图片 146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944" y="1310167"/>
              <a:ext cx="480011" cy="29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67" name="文本框 54"/>
          <p:cNvSpPr txBox="1">
            <a:spLocks noChangeArrowheads="1"/>
          </p:cNvSpPr>
          <p:nvPr/>
        </p:nvSpPr>
        <p:spPr bwMode="auto">
          <a:xfrm>
            <a:off x="8434388" y="6351588"/>
            <a:ext cx="30861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>
                <a:solidFill>
                  <a:srgbClr val="76717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博学  审问  慎思  明辨  笃行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0C8B087-9DDF-47D5-A734-9F81EDB2AFBE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9525" y="-4763"/>
            <a:ext cx="2879725" cy="6854826"/>
          </a:xfrm>
          <a:prstGeom prst="rect">
            <a:avLst/>
          </a:prstGeom>
          <a:solidFill>
            <a:srgbClr val="024924"/>
          </a:solidFill>
          <a:ln>
            <a:solidFill>
              <a:srgbClr val="035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grpSp>
        <p:nvGrpSpPr>
          <p:cNvPr id="3078" name="组合 62"/>
          <p:cNvGrpSpPr/>
          <p:nvPr userDrawn="1"/>
        </p:nvGrpSpPr>
        <p:grpSpPr bwMode="auto">
          <a:xfrm>
            <a:off x="320675" y="2320925"/>
            <a:ext cx="2476500" cy="1189038"/>
            <a:chOff x="3296" y="3946"/>
            <a:chExt cx="3898" cy="1872"/>
          </a:xfrm>
        </p:grpSpPr>
        <p:sp>
          <p:nvSpPr>
            <p:cNvPr id="64" name="文本框 63"/>
            <p:cNvSpPr txBox="1"/>
            <p:nvPr/>
          </p:nvSpPr>
          <p:spPr>
            <a:xfrm>
              <a:off x="3296" y="4148"/>
              <a:ext cx="3898" cy="167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 fontAlgn="auto">
                <a:defRPr/>
              </a:pPr>
              <a:r>
                <a:rPr lang="en-US" altLang="zh-CN" sz="7200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C</a:t>
              </a:r>
              <a:r>
                <a:rPr lang="en-US" altLang="zh-CN" sz="2000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ONTENT</a:t>
              </a:r>
              <a:r>
                <a:rPr lang="en-US" altLang="zh-CN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S</a:t>
              </a:r>
            </a:p>
          </p:txBody>
        </p:sp>
        <p:sp>
          <p:nvSpPr>
            <p:cNvPr id="65" name="文本框 103"/>
            <p:cNvSpPr txBox="1"/>
            <p:nvPr/>
          </p:nvSpPr>
          <p:spPr>
            <a:xfrm>
              <a:off x="4783" y="3946"/>
              <a:ext cx="2306" cy="15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defRPr/>
              </a:pPr>
              <a:r>
                <a:rPr lang="zh-CN" altLang="en-US" sz="3200" b="1" spc="200" noProof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目录</a:t>
              </a:r>
            </a:p>
          </p:txBody>
        </p:sp>
      </p:grpSp>
      <p:pic>
        <p:nvPicPr>
          <p:cNvPr id="3081" name="图片 56" descr="logo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005825"/>
              </a:clrFrom>
              <a:clrTo>
                <a:srgbClr val="00582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98450"/>
            <a:ext cx="18700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" name="组合 110"/>
          <p:cNvGrpSpPr/>
          <p:nvPr/>
        </p:nvGrpSpPr>
        <p:grpSpPr>
          <a:xfrm>
            <a:off x="4056074" y="2808328"/>
            <a:ext cx="599445" cy="599444"/>
            <a:chOff x="4969444" y="1571625"/>
            <a:chExt cx="1443038" cy="1443038"/>
          </a:xfrm>
          <a:solidFill>
            <a:srgbClr val="035726"/>
          </a:solidFill>
        </p:grpSpPr>
        <p:sp>
          <p:nvSpPr>
            <p:cNvPr id="112" name="椭圆 111"/>
            <p:cNvSpPr/>
            <p:nvPr/>
          </p:nvSpPr>
          <p:spPr>
            <a:xfrm>
              <a:off x="4969444" y="1571625"/>
              <a:ext cx="1443038" cy="14430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  <p:sp>
          <p:nvSpPr>
            <p:cNvPr id="113" name="KSO_Shape"/>
            <p:cNvSpPr/>
            <p:nvPr/>
          </p:nvSpPr>
          <p:spPr bwMode="auto">
            <a:xfrm>
              <a:off x="5263314" y="1951058"/>
              <a:ext cx="839222" cy="710672"/>
            </a:xfrm>
            <a:custGeom>
              <a:avLst/>
              <a:gdLst>
                <a:gd name="T0" fmla="*/ 1079664 w 8375649"/>
                <a:gd name="T1" fmla="*/ 1200052 h 8974137"/>
                <a:gd name="T2" fmla="*/ 1320120 w 8375649"/>
                <a:gd name="T3" fmla="*/ 1200052 h 8974137"/>
                <a:gd name="T4" fmla="*/ 1320120 w 8375649"/>
                <a:gd name="T5" fmla="*/ 1440190 h 8974137"/>
                <a:gd name="T6" fmla="*/ 1079664 w 8375649"/>
                <a:gd name="T7" fmla="*/ 1440190 h 8974137"/>
                <a:gd name="T8" fmla="*/ 719776 w 8375649"/>
                <a:gd name="T9" fmla="*/ 1200052 h 8974137"/>
                <a:gd name="T10" fmla="*/ 959914 w 8375649"/>
                <a:gd name="T11" fmla="*/ 1200052 h 8974137"/>
                <a:gd name="T12" fmla="*/ 959914 w 8375649"/>
                <a:gd name="T13" fmla="*/ 1440190 h 8974137"/>
                <a:gd name="T14" fmla="*/ 719776 w 8375649"/>
                <a:gd name="T15" fmla="*/ 1440190 h 8974137"/>
                <a:gd name="T16" fmla="*/ 359570 w 8375649"/>
                <a:gd name="T17" fmla="*/ 1200052 h 8974137"/>
                <a:gd name="T18" fmla="*/ 599707 w 8375649"/>
                <a:gd name="T19" fmla="*/ 1200052 h 8974137"/>
                <a:gd name="T20" fmla="*/ 599707 w 8375649"/>
                <a:gd name="T21" fmla="*/ 1440190 h 8974137"/>
                <a:gd name="T22" fmla="*/ 359570 w 8375649"/>
                <a:gd name="T23" fmla="*/ 1440190 h 8974137"/>
                <a:gd name="T24" fmla="*/ 1079664 w 8375649"/>
                <a:gd name="T25" fmla="*/ 839846 h 8974137"/>
                <a:gd name="T26" fmla="*/ 1320120 w 8375649"/>
                <a:gd name="T27" fmla="*/ 839846 h 8974137"/>
                <a:gd name="T28" fmla="*/ 1320120 w 8375649"/>
                <a:gd name="T29" fmla="*/ 1080302 h 8974137"/>
                <a:gd name="T30" fmla="*/ 1079664 w 8375649"/>
                <a:gd name="T31" fmla="*/ 1080302 h 8974137"/>
                <a:gd name="T32" fmla="*/ 719776 w 8375649"/>
                <a:gd name="T33" fmla="*/ 839846 h 8974137"/>
                <a:gd name="T34" fmla="*/ 959914 w 8375649"/>
                <a:gd name="T35" fmla="*/ 839846 h 8974137"/>
                <a:gd name="T36" fmla="*/ 959914 w 8375649"/>
                <a:gd name="T37" fmla="*/ 1080302 h 8974137"/>
                <a:gd name="T38" fmla="*/ 719776 w 8375649"/>
                <a:gd name="T39" fmla="*/ 1080302 h 8974137"/>
                <a:gd name="T40" fmla="*/ 180089 w 8375649"/>
                <a:gd name="T41" fmla="*/ 719406 h 8974137"/>
                <a:gd name="T42" fmla="*/ 180089 w 8375649"/>
                <a:gd name="T43" fmla="*/ 1577419 h 8974137"/>
                <a:gd name="T44" fmla="*/ 840163 w 8375649"/>
                <a:gd name="T45" fmla="*/ 1629397 h 8974137"/>
                <a:gd name="T46" fmla="*/ 1500238 w 8375649"/>
                <a:gd name="T47" fmla="*/ 1577419 h 8974137"/>
                <a:gd name="T48" fmla="*/ 1500238 w 8375649"/>
                <a:gd name="T49" fmla="*/ 719406 h 8974137"/>
                <a:gd name="T50" fmla="*/ 180089 w 8375649"/>
                <a:gd name="T51" fmla="*/ 719406 h 8974137"/>
                <a:gd name="T52" fmla="*/ 479986 w 8375649"/>
                <a:gd name="T53" fmla="*/ 0 h 8974137"/>
                <a:gd name="T54" fmla="*/ 599794 w 8375649"/>
                <a:gd name="T55" fmla="*/ 120529 h 8974137"/>
                <a:gd name="T56" fmla="*/ 599794 w 8375649"/>
                <a:gd name="T57" fmla="*/ 186819 h 8974137"/>
                <a:gd name="T58" fmla="*/ 840163 w 8375649"/>
                <a:gd name="T59" fmla="*/ 180040 h 8974137"/>
                <a:gd name="T60" fmla="*/ 959972 w 8375649"/>
                <a:gd name="T61" fmla="*/ 182300 h 8974137"/>
                <a:gd name="T62" fmla="*/ 959972 w 8375649"/>
                <a:gd name="T63" fmla="*/ 300568 h 8974137"/>
                <a:gd name="T64" fmla="*/ 1109920 w 8375649"/>
                <a:gd name="T65" fmla="*/ 450476 h 8974137"/>
                <a:gd name="T66" fmla="*/ 1119716 w 8375649"/>
                <a:gd name="T67" fmla="*/ 448969 h 8974137"/>
                <a:gd name="T68" fmla="*/ 1080533 w 8375649"/>
                <a:gd name="T69" fmla="*/ 360079 h 8974137"/>
                <a:gd name="T70" fmla="*/ 1080533 w 8375649"/>
                <a:gd name="T71" fmla="*/ 120529 h 8974137"/>
                <a:gd name="T72" fmla="*/ 1199588 w 8375649"/>
                <a:gd name="T73" fmla="*/ 0 h 8974137"/>
                <a:gd name="T74" fmla="*/ 1320149 w 8375649"/>
                <a:gd name="T75" fmla="*/ 120529 h 8974137"/>
                <a:gd name="T76" fmla="*/ 1320149 w 8375649"/>
                <a:gd name="T77" fmla="*/ 205652 h 8974137"/>
                <a:gd name="T78" fmla="*/ 1607990 w 8375649"/>
                <a:gd name="T79" fmla="*/ 246330 h 8974137"/>
                <a:gd name="T80" fmla="*/ 1680327 w 8375649"/>
                <a:gd name="T81" fmla="*/ 334467 h 8974137"/>
                <a:gd name="T82" fmla="*/ 1680327 w 8375649"/>
                <a:gd name="T83" fmla="*/ 1644463 h 8974137"/>
                <a:gd name="T84" fmla="*/ 1608744 w 8375649"/>
                <a:gd name="T85" fmla="*/ 1732600 h 8974137"/>
                <a:gd name="T86" fmla="*/ 840163 w 8375649"/>
                <a:gd name="T87" fmla="*/ 1800397 h 8974137"/>
                <a:gd name="T88" fmla="*/ 70830 w 8375649"/>
                <a:gd name="T89" fmla="*/ 1732600 h 8974137"/>
                <a:gd name="T90" fmla="*/ 0 w 8375649"/>
                <a:gd name="T91" fmla="*/ 1644463 h 8974137"/>
                <a:gd name="T92" fmla="*/ 0 w 8375649"/>
                <a:gd name="T93" fmla="*/ 334467 h 8974137"/>
                <a:gd name="T94" fmla="*/ 71583 w 8375649"/>
                <a:gd name="T95" fmla="*/ 246330 h 8974137"/>
                <a:gd name="T96" fmla="*/ 239616 w 8375649"/>
                <a:gd name="T97" fmla="*/ 219212 h 8974137"/>
                <a:gd name="T98" fmla="*/ 239616 w 8375649"/>
                <a:gd name="T99" fmla="*/ 300568 h 8974137"/>
                <a:gd name="T100" fmla="*/ 389565 w 8375649"/>
                <a:gd name="T101" fmla="*/ 450476 h 8974137"/>
                <a:gd name="T102" fmla="*/ 400114 w 8375649"/>
                <a:gd name="T103" fmla="*/ 448969 h 8974137"/>
                <a:gd name="T104" fmla="*/ 360178 w 8375649"/>
                <a:gd name="T105" fmla="*/ 360079 h 8974137"/>
                <a:gd name="T106" fmla="*/ 360178 w 8375649"/>
                <a:gd name="T107" fmla="*/ 120529 h 8974137"/>
                <a:gd name="T108" fmla="*/ 479986 w 8375649"/>
                <a:gd name="T109" fmla="*/ 0 h 897413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375649" h="8974137">
                  <a:moveTo>
                    <a:pt x="5381624" y="5981700"/>
                  </a:moveTo>
                  <a:lnTo>
                    <a:pt x="6580187" y="5981700"/>
                  </a:lnTo>
                  <a:lnTo>
                    <a:pt x="6580187" y="7178675"/>
                  </a:lnTo>
                  <a:lnTo>
                    <a:pt x="5381624" y="7178675"/>
                  </a:lnTo>
                  <a:lnTo>
                    <a:pt x="5381624" y="5981700"/>
                  </a:lnTo>
                  <a:close/>
                  <a:moveTo>
                    <a:pt x="3587749" y="5981700"/>
                  </a:moveTo>
                  <a:lnTo>
                    <a:pt x="4784724" y="5981700"/>
                  </a:lnTo>
                  <a:lnTo>
                    <a:pt x="4784724" y="7178675"/>
                  </a:lnTo>
                  <a:lnTo>
                    <a:pt x="3587749" y="7178675"/>
                  </a:lnTo>
                  <a:lnTo>
                    <a:pt x="3587749" y="5981700"/>
                  </a:lnTo>
                  <a:close/>
                  <a:moveTo>
                    <a:pt x="1792287" y="5981700"/>
                  </a:moveTo>
                  <a:lnTo>
                    <a:pt x="2989262" y="5981700"/>
                  </a:lnTo>
                  <a:lnTo>
                    <a:pt x="2989262" y="7178675"/>
                  </a:lnTo>
                  <a:lnTo>
                    <a:pt x="1792287" y="7178675"/>
                  </a:lnTo>
                  <a:lnTo>
                    <a:pt x="1792287" y="5981700"/>
                  </a:lnTo>
                  <a:close/>
                  <a:moveTo>
                    <a:pt x="5381624" y="4186238"/>
                  </a:moveTo>
                  <a:lnTo>
                    <a:pt x="6580187" y="4186238"/>
                  </a:lnTo>
                  <a:lnTo>
                    <a:pt x="6580187" y="5384800"/>
                  </a:lnTo>
                  <a:lnTo>
                    <a:pt x="5381624" y="5384800"/>
                  </a:lnTo>
                  <a:lnTo>
                    <a:pt x="5381624" y="4186238"/>
                  </a:lnTo>
                  <a:close/>
                  <a:moveTo>
                    <a:pt x="3587750" y="4186238"/>
                  </a:moveTo>
                  <a:lnTo>
                    <a:pt x="4784724" y="4186238"/>
                  </a:lnTo>
                  <a:lnTo>
                    <a:pt x="4784724" y="5384800"/>
                  </a:lnTo>
                  <a:lnTo>
                    <a:pt x="3587750" y="5384800"/>
                  </a:lnTo>
                  <a:lnTo>
                    <a:pt x="3587750" y="4186238"/>
                  </a:lnTo>
                  <a:close/>
                  <a:moveTo>
                    <a:pt x="897659" y="3585900"/>
                  </a:moveTo>
                  <a:cubicBezTo>
                    <a:pt x="897659" y="3585900"/>
                    <a:pt x="897659" y="3585900"/>
                    <a:pt x="897659" y="7862696"/>
                  </a:cubicBezTo>
                  <a:cubicBezTo>
                    <a:pt x="1461044" y="7952813"/>
                    <a:pt x="2655418" y="8121782"/>
                    <a:pt x="4187824" y="8121782"/>
                  </a:cubicBezTo>
                  <a:cubicBezTo>
                    <a:pt x="5723986" y="8121782"/>
                    <a:pt x="6914605" y="7952813"/>
                    <a:pt x="7477990" y="7862696"/>
                  </a:cubicBezTo>
                  <a:lnTo>
                    <a:pt x="7477990" y="3585900"/>
                  </a:lnTo>
                  <a:cubicBezTo>
                    <a:pt x="7477990" y="3585900"/>
                    <a:pt x="7477990" y="3585900"/>
                    <a:pt x="897659" y="3585900"/>
                  </a:cubicBezTo>
                  <a:close/>
                  <a:moveTo>
                    <a:pt x="2392506" y="0"/>
                  </a:moveTo>
                  <a:cubicBezTo>
                    <a:pt x="2723025" y="0"/>
                    <a:pt x="2989694" y="270350"/>
                    <a:pt x="2989694" y="600779"/>
                  </a:cubicBezTo>
                  <a:cubicBezTo>
                    <a:pt x="2989694" y="600779"/>
                    <a:pt x="2989694" y="600779"/>
                    <a:pt x="2989694" y="931207"/>
                  </a:cubicBezTo>
                  <a:cubicBezTo>
                    <a:pt x="3361528" y="912433"/>
                    <a:pt x="3763409" y="897413"/>
                    <a:pt x="4187824" y="897413"/>
                  </a:cubicBezTo>
                  <a:cubicBezTo>
                    <a:pt x="4390643" y="897413"/>
                    <a:pt x="4589705" y="901168"/>
                    <a:pt x="4785012" y="908678"/>
                  </a:cubicBezTo>
                  <a:cubicBezTo>
                    <a:pt x="4785012" y="908678"/>
                    <a:pt x="4785012" y="908678"/>
                    <a:pt x="4785012" y="1498193"/>
                  </a:cubicBezTo>
                  <a:cubicBezTo>
                    <a:pt x="4785012" y="1911228"/>
                    <a:pt x="5119287" y="2245412"/>
                    <a:pt x="5532435" y="2245412"/>
                  </a:cubicBezTo>
                  <a:cubicBezTo>
                    <a:pt x="5551215" y="2245412"/>
                    <a:pt x="5566238" y="2241657"/>
                    <a:pt x="5581262" y="2237902"/>
                  </a:cubicBezTo>
                  <a:cubicBezTo>
                    <a:pt x="5461073" y="2129011"/>
                    <a:pt x="5385955" y="1971306"/>
                    <a:pt x="5385955" y="1794827"/>
                  </a:cubicBezTo>
                  <a:cubicBezTo>
                    <a:pt x="5385955" y="1794827"/>
                    <a:pt x="5385955" y="1794827"/>
                    <a:pt x="5385955" y="600779"/>
                  </a:cubicBezTo>
                  <a:cubicBezTo>
                    <a:pt x="5385955" y="270350"/>
                    <a:pt x="5648868" y="0"/>
                    <a:pt x="5979387" y="0"/>
                  </a:cubicBezTo>
                  <a:cubicBezTo>
                    <a:pt x="6309906" y="0"/>
                    <a:pt x="6580331" y="270350"/>
                    <a:pt x="6580331" y="600779"/>
                  </a:cubicBezTo>
                  <a:cubicBezTo>
                    <a:pt x="6580331" y="600779"/>
                    <a:pt x="6580331" y="600779"/>
                    <a:pt x="6580331" y="1025079"/>
                  </a:cubicBezTo>
                  <a:cubicBezTo>
                    <a:pt x="7440431" y="1115196"/>
                    <a:pt x="7977524" y="1220332"/>
                    <a:pt x="8015083" y="1227842"/>
                  </a:cubicBezTo>
                  <a:cubicBezTo>
                    <a:pt x="8225413" y="1269146"/>
                    <a:pt x="8375649" y="1453134"/>
                    <a:pt x="8375649" y="1667162"/>
                  </a:cubicBezTo>
                  <a:cubicBezTo>
                    <a:pt x="8375649" y="1667162"/>
                    <a:pt x="8375649" y="1667162"/>
                    <a:pt x="8375649" y="8196879"/>
                  </a:cubicBezTo>
                  <a:cubicBezTo>
                    <a:pt x="8375649" y="8407152"/>
                    <a:pt x="8225413" y="8591140"/>
                    <a:pt x="8018839" y="8636199"/>
                  </a:cubicBezTo>
                  <a:cubicBezTo>
                    <a:pt x="7954989" y="8651218"/>
                    <a:pt x="6433851" y="8974137"/>
                    <a:pt x="4187824" y="8974137"/>
                  </a:cubicBezTo>
                  <a:cubicBezTo>
                    <a:pt x="1938042" y="8974137"/>
                    <a:pt x="416904" y="8651218"/>
                    <a:pt x="353054" y="8636199"/>
                  </a:cubicBezTo>
                  <a:cubicBezTo>
                    <a:pt x="146480" y="8591140"/>
                    <a:pt x="0" y="8407152"/>
                    <a:pt x="0" y="8196879"/>
                  </a:cubicBezTo>
                  <a:cubicBezTo>
                    <a:pt x="0" y="8196879"/>
                    <a:pt x="0" y="8196879"/>
                    <a:pt x="0" y="1667162"/>
                  </a:cubicBezTo>
                  <a:cubicBezTo>
                    <a:pt x="0" y="1453134"/>
                    <a:pt x="150236" y="1269146"/>
                    <a:pt x="356810" y="1227842"/>
                  </a:cubicBezTo>
                  <a:cubicBezTo>
                    <a:pt x="386857" y="1220332"/>
                    <a:pt x="691085" y="1160254"/>
                    <a:pt x="1194375" y="1092667"/>
                  </a:cubicBezTo>
                  <a:cubicBezTo>
                    <a:pt x="1194375" y="1092667"/>
                    <a:pt x="1194375" y="1092667"/>
                    <a:pt x="1194375" y="1498193"/>
                  </a:cubicBezTo>
                  <a:cubicBezTo>
                    <a:pt x="1194375" y="1911228"/>
                    <a:pt x="1528650" y="2245412"/>
                    <a:pt x="1941798" y="2245412"/>
                  </a:cubicBezTo>
                  <a:cubicBezTo>
                    <a:pt x="1960578" y="2245412"/>
                    <a:pt x="1975601" y="2241657"/>
                    <a:pt x="1994381" y="2237902"/>
                  </a:cubicBezTo>
                  <a:cubicBezTo>
                    <a:pt x="1870436" y="2129011"/>
                    <a:pt x="1795319" y="1971306"/>
                    <a:pt x="1795319" y="1794827"/>
                  </a:cubicBezTo>
                  <a:cubicBezTo>
                    <a:pt x="1795319" y="1794827"/>
                    <a:pt x="1795319" y="1794827"/>
                    <a:pt x="1795319" y="600779"/>
                  </a:cubicBezTo>
                  <a:cubicBezTo>
                    <a:pt x="1795319" y="270350"/>
                    <a:pt x="2061987" y="0"/>
                    <a:pt x="239250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/>
            <a:p>
              <a:pPr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</p:grpSp>
      <p:sp>
        <p:nvSpPr>
          <p:cNvPr id="114" name="Freeform 63"/>
          <p:cNvSpPr>
            <a:spLocks noChangeAspect="1"/>
          </p:cNvSpPr>
          <p:nvPr/>
        </p:nvSpPr>
        <p:spPr bwMode="auto">
          <a:xfrm>
            <a:off x="4206875" y="3757613"/>
            <a:ext cx="347663" cy="339725"/>
          </a:xfrm>
          <a:custGeom>
            <a:avLst/>
            <a:gdLst>
              <a:gd name="T0" fmla="*/ 244 w 312"/>
              <a:gd name="T1" fmla="*/ 0 h 303"/>
              <a:gd name="T2" fmla="*/ 209 w 312"/>
              <a:gd name="T3" fmla="*/ 12 h 303"/>
              <a:gd name="T4" fmla="*/ 181 w 312"/>
              <a:gd name="T5" fmla="*/ 49 h 303"/>
              <a:gd name="T6" fmla="*/ 198 w 312"/>
              <a:gd name="T7" fmla="*/ 112 h 303"/>
              <a:gd name="T8" fmla="*/ 195 w 312"/>
              <a:gd name="T9" fmla="*/ 112 h 303"/>
              <a:gd name="T10" fmla="*/ 177 w 312"/>
              <a:gd name="T11" fmla="*/ 92 h 303"/>
              <a:gd name="T12" fmla="*/ 92 w 312"/>
              <a:gd name="T13" fmla="*/ 177 h 303"/>
              <a:gd name="T14" fmla="*/ 71 w 312"/>
              <a:gd name="T15" fmla="*/ 174 h 303"/>
              <a:gd name="T16" fmla="*/ 29 w 312"/>
              <a:gd name="T17" fmla="*/ 192 h 303"/>
              <a:gd name="T18" fmla="*/ 7 w 312"/>
              <a:gd name="T19" fmla="*/ 255 h 303"/>
              <a:gd name="T20" fmla="*/ 14 w 312"/>
              <a:gd name="T21" fmla="*/ 266 h 303"/>
              <a:gd name="T22" fmla="*/ 14 w 312"/>
              <a:gd name="T23" fmla="*/ 266 h 303"/>
              <a:gd name="T24" fmla="*/ 53 w 312"/>
              <a:gd name="T25" fmla="*/ 228 h 303"/>
              <a:gd name="T26" fmla="*/ 80 w 312"/>
              <a:gd name="T27" fmla="*/ 255 h 303"/>
              <a:gd name="T28" fmla="*/ 40 w 312"/>
              <a:gd name="T29" fmla="*/ 296 h 303"/>
              <a:gd name="T30" fmla="*/ 70 w 312"/>
              <a:gd name="T31" fmla="*/ 303 h 303"/>
              <a:gd name="T32" fmla="*/ 100 w 312"/>
              <a:gd name="T33" fmla="*/ 295 h 303"/>
              <a:gd name="T34" fmla="*/ 134 w 312"/>
              <a:gd name="T35" fmla="*/ 244 h 303"/>
              <a:gd name="T36" fmla="*/ 116 w 312"/>
              <a:gd name="T37" fmla="*/ 191 h 303"/>
              <a:gd name="T38" fmla="*/ 118 w 312"/>
              <a:gd name="T39" fmla="*/ 190 h 303"/>
              <a:gd name="T40" fmla="*/ 138 w 312"/>
              <a:gd name="T41" fmla="*/ 209 h 303"/>
              <a:gd name="T42" fmla="*/ 222 w 312"/>
              <a:gd name="T43" fmla="*/ 126 h 303"/>
              <a:gd name="T44" fmla="*/ 245 w 312"/>
              <a:gd name="T45" fmla="*/ 129 h 303"/>
              <a:gd name="T46" fmla="*/ 256 w 312"/>
              <a:gd name="T47" fmla="*/ 127 h 303"/>
              <a:gd name="T48" fmla="*/ 298 w 312"/>
              <a:gd name="T49" fmla="*/ 97 h 303"/>
              <a:gd name="T50" fmla="*/ 302 w 312"/>
              <a:gd name="T51" fmla="*/ 34 h 303"/>
              <a:gd name="T52" fmla="*/ 260 w 312"/>
              <a:gd name="T53" fmla="*/ 75 h 303"/>
              <a:gd name="T54" fmla="*/ 234 w 312"/>
              <a:gd name="T55" fmla="*/ 48 h 303"/>
              <a:gd name="T56" fmla="*/ 274 w 312"/>
              <a:gd name="T57" fmla="*/ 7 h 303"/>
              <a:gd name="T58" fmla="*/ 244 w 312"/>
              <a:gd name="T5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2" h="303">
                <a:moveTo>
                  <a:pt x="244" y="0"/>
                </a:moveTo>
                <a:cubicBezTo>
                  <a:pt x="231" y="0"/>
                  <a:pt x="219" y="4"/>
                  <a:pt x="209" y="12"/>
                </a:cubicBezTo>
                <a:cubicBezTo>
                  <a:pt x="197" y="22"/>
                  <a:pt x="185" y="34"/>
                  <a:pt x="181" y="49"/>
                </a:cubicBezTo>
                <a:cubicBezTo>
                  <a:pt x="175" y="72"/>
                  <a:pt x="184" y="94"/>
                  <a:pt x="198" y="112"/>
                </a:cubicBezTo>
                <a:cubicBezTo>
                  <a:pt x="197" y="112"/>
                  <a:pt x="196" y="112"/>
                  <a:pt x="195" y="112"/>
                </a:cubicBezTo>
                <a:cubicBezTo>
                  <a:pt x="185" y="112"/>
                  <a:pt x="181" y="101"/>
                  <a:pt x="177" y="92"/>
                </a:cubicBezTo>
                <a:cubicBezTo>
                  <a:pt x="148" y="120"/>
                  <a:pt x="121" y="150"/>
                  <a:pt x="92" y="177"/>
                </a:cubicBezTo>
                <a:cubicBezTo>
                  <a:pt x="85" y="175"/>
                  <a:pt x="78" y="174"/>
                  <a:pt x="71" y="174"/>
                </a:cubicBezTo>
                <a:cubicBezTo>
                  <a:pt x="55" y="174"/>
                  <a:pt x="39" y="180"/>
                  <a:pt x="29" y="192"/>
                </a:cubicBezTo>
                <a:cubicBezTo>
                  <a:pt x="11" y="207"/>
                  <a:pt x="0" y="232"/>
                  <a:pt x="7" y="255"/>
                </a:cubicBezTo>
                <a:cubicBezTo>
                  <a:pt x="9" y="258"/>
                  <a:pt x="9" y="266"/>
                  <a:pt x="14" y="266"/>
                </a:cubicBezTo>
                <a:cubicBezTo>
                  <a:pt x="14" y="266"/>
                  <a:pt x="14" y="266"/>
                  <a:pt x="14" y="266"/>
                </a:cubicBezTo>
                <a:cubicBezTo>
                  <a:pt x="28" y="254"/>
                  <a:pt x="40" y="240"/>
                  <a:pt x="53" y="228"/>
                </a:cubicBezTo>
                <a:cubicBezTo>
                  <a:pt x="62" y="236"/>
                  <a:pt x="71" y="246"/>
                  <a:pt x="80" y="255"/>
                </a:cubicBezTo>
                <a:cubicBezTo>
                  <a:pt x="67" y="269"/>
                  <a:pt x="53" y="282"/>
                  <a:pt x="40" y="296"/>
                </a:cubicBezTo>
                <a:cubicBezTo>
                  <a:pt x="49" y="300"/>
                  <a:pt x="60" y="303"/>
                  <a:pt x="70" y="303"/>
                </a:cubicBezTo>
                <a:cubicBezTo>
                  <a:pt x="81" y="303"/>
                  <a:pt x="91" y="300"/>
                  <a:pt x="100" y="295"/>
                </a:cubicBezTo>
                <a:cubicBezTo>
                  <a:pt x="117" y="282"/>
                  <a:pt x="133" y="265"/>
                  <a:pt x="134" y="244"/>
                </a:cubicBezTo>
                <a:cubicBezTo>
                  <a:pt x="137" y="224"/>
                  <a:pt x="127" y="206"/>
                  <a:pt x="116" y="191"/>
                </a:cubicBezTo>
                <a:cubicBezTo>
                  <a:pt x="117" y="190"/>
                  <a:pt x="117" y="190"/>
                  <a:pt x="118" y="190"/>
                </a:cubicBezTo>
                <a:cubicBezTo>
                  <a:pt x="128" y="190"/>
                  <a:pt x="133" y="202"/>
                  <a:pt x="138" y="209"/>
                </a:cubicBezTo>
                <a:cubicBezTo>
                  <a:pt x="166" y="182"/>
                  <a:pt x="194" y="153"/>
                  <a:pt x="222" y="126"/>
                </a:cubicBezTo>
                <a:cubicBezTo>
                  <a:pt x="230" y="127"/>
                  <a:pt x="237" y="129"/>
                  <a:pt x="245" y="129"/>
                </a:cubicBezTo>
                <a:cubicBezTo>
                  <a:pt x="249" y="129"/>
                  <a:pt x="252" y="128"/>
                  <a:pt x="256" y="127"/>
                </a:cubicBezTo>
                <a:cubicBezTo>
                  <a:pt x="274" y="125"/>
                  <a:pt x="286" y="110"/>
                  <a:pt x="298" y="97"/>
                </a:cubicBezTo>
                <a:cubicBezTo>
                  <a:pt x="312" y="79"/>
                  <a:pt x="311" y="54"/>
                  <a:pt x="302" y="34"/>
                </a:cubicBezTo>
                <a:cubicBezTo>
                  <a:pt x="287" y="47"/>
                  <a:pt x="274" y="62"/>
                  <a:pt x="260" y="75"/>
                </a:cubicBezTo>
                <a:cubicBezTo>
                  <a:pt x="251" y="66"/>
                  <a:pt x="242" y="57"/>
                  <a:pt x="234" y="48"/>
                </a:cubicBezTo>
                <a:cubicBezTo>
                  <a:pt x="247" y="34"/>
                  <a:pt x="261" y="20"/>
                  <a:pt x="274" y="7"/>
                </a:cubicBezTo>
                <a:cubicBezTo>
                  <a:pt x="265" y="2"/>
                  <a:pt x="255" y="0"/>
                  <a:pt x="24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defRPr/>
            </a:pPr>
            <a:endParaRPr lang="zh-CN" altLang="en-US" sz="1015" noProof="1">
              <a:solidFill>
                <a:srgbClr val="00375D"/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4068763" y="1978025"/>
            <a:ext cx="600075" cy="598488"/>
          </a:xfrm>
          <a:prstGeom prst="ellipse">
            <a:avLst/>
          </a:prstGeom>
          <a:solidFill>
            <a:srgbClr val="03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>
              <a:solidFill>
                <a:srgbClr val="00375D"/>
              </a:solidFill>
            </a:endParaRPr>
          </a:p>
        </p:txBody>
      </p:sp>
      <p:grpSp>
        <p:nvGrpSpPr>
          <p:cNvPr id="116" name=" 2050"/>
          <p:cNvGrpSpPr/>
          <p:nvPr/>
        </p:nvGrpSpPr>
        <p:grpSpPr bwMode="auto">
          <a:xfrm>
            <a:off x="4113750" y="2074690"/>
            <a:ext cx="455295" cy="418328"/>
            <a:chOff x="1595438" y="968375"/>
            <a:chExt cx="5953125" cy="4921250"/>
          </a:xfrm>
          <a:solidFill>
            <a:schemeClr val="bg1"/>
          </a:solidFill>
        </p:grpSpPr>
        <p:sp>
          <p:nvSpPr>
            <p:cNvPr id="117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8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9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0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1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2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3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4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5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6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7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8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9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0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1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2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3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4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5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6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7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8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9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0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1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2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3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4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5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6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7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48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149" name="椭圆 148"/>
          <p:cNvSpPr/>
          <p:nvPr/>
        </p:nvSpPr>
        <p:spPr>
          <a:xfrm>
            <a:off x="4068763" y="3644900"/>
            <a:ext cx="600075" cy="6000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>
              <a:solidFill>
                <a:srgbClr val="00375D"/>
              </a:solidFill>
            </a:endParaRPr>
          </a:p>
        </p:txBody>
      </p:sp>
      <p:sp>
        <p:nvSpPr>
          <p:cNvPr id="3087" name="疑问"/>
          <p:cNvSpPr>
            <a:spLocks noChangeArrowheads="1"/>
          </p:cNvSpPr>
          <p:nvPr/>
        </p:nvSpPr>
        <p:spPr bwMode="auto">
          <a:xfrm>
            <a:off x="4200525" y="3776663"/>
            <a:ext cx="320675" cy="320675"/>
          </a:xfrm>
          <a:custGeom>
            <a:avLst/>
            <a:gdLst>
              <a:gd name="T0" fmla="*/ 2021 w 3841"/>
              <a:gd name="T1" fmla="*/ 3639 h 3861"/>
              <a:gd name="T2" fmla="*/ 1313 w 3841"/>
              <a:gd name="T3" fmla="*/ 3496 h 3861"/>
              <a:gd name="T4" fmla="*/ 0 w 3841"/>
              <a:gd name="T5" fmla="*/ 3855 h 3861"/>
              <a:gd name="T6" fmla="*/ 605 w 3841"/>
              <a:gd name="T7" fmla="*/ 2961 h 3861"/>
              <a:gd name="T8" fmla="*/ 201 w 3841"/>
              <a:gd name="T9" fmla="*/ 1819 h 3861"/>
              <a:gd name="T10" fmla="*/ 2021 w 3841"/>
              <a:gd name="T11" fmla="*/ 0 h 3861"/>
              <a:gd name="T12" fmla="*/ 3841 w 3841"/>
              <a:gd name="T13" fmla="*/ 1819 h 3861"/>
              <a:gd name="T14" fmla="*/ 2021 w 3841"/>
              <a:gd name="T15" fmla="*/ 3639 h 3861"/>
              <a:gd name="T16" fmla="*/ 1463 w 3841"/>
              <a:gd name="T17" fmla="*/ 2671 h 3861"/>
              <a:gd name="T18" fmla="*/ 1723 w 3841"/>
              <a:gd name="T19" fmla="*/ 2941 h 3861"/>
              <a:gd name="T20" fmla="*/ 2052 w 3841"/>
              <a:gd name="T21" fmla="*/ 2619 h 3861"/>
              <a:gd name="T22" fmla="*/ 1782 w 3841"/>
              <a:gd name="T23" fmla="*/ 2342 h 3861"/>
              <a:gd name="T24" fmla="*/ 1463 w 3841"/>
              <a:gd name="T25" fmla="*/ 2671 h 3861"/>
              <a:gd name="T26" fmla="*/ 2121 w 3841"/>
              <a:gd name="T27" fmla="*/ 647 h 3861"/>
              <a:gd name="T28" fmla="*/ 1565 w 3841"/>
              <a:gd name="T29" fmla="*/ 789 h 3861"/>
              <a:gd name="T30" fmla="*/ 1627 w 3841"/>
              <a:gd name="T31" fmla="*/ 1121 h 3861"/>
              <a:gd name="T32" fmla="*/ 1986 w 3841"/>
              <a:gd name="T33" fmla="*/ 1029 h 3861"/>
              <a:gd name="T34" fmla="*/ 2177 w 3841"/>
              <a:gd name="T35" fmla="*/ 1187 h 3861"/>
              <a:gd name="T36" fmla="*/ 1914 w 3841"/>
              <a:gd name="T37" fmla="*/ 1552 h 3861"/>
              <a:gd name="T38" fmla="*/ 1614 w 3841"/>
              <a:gd name="T39" fmla="*/ 2099 h 3861"/>
              <a:gd name="T40" fmla="*/ 1604 w 3841"/>
              <a:gd name="T41" fmla="*/ 2184 h 3861"/>
              <a:gd name="T42" fmla="*/ 2065 w 3841"/>
              <a:gd name="T43" fmla="*/ 2184 h 3861"/>
              <a:gd name="T44" fmla="*/ 2081 w 3841"/>
              <a:gd name="T45" fmla="*/ 2105 h 3861"/>
              <a:gd name="T46" fmla="*/ 2305 w 3841"/>
              <a:gd name="T47" fmla="*/ 1717 h 3861"/>
              <a:gd name="T48" fmla="*/ 2664 w 3841"/>
              <a:gd name="T49" fmla="*/ 1095 h 3861"/>
              <a:gd name="T50" fmla="*/ 2121 w 3841"/>
              <a:gd name="T51" fmla="*/ 647 h 3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grpSp>
        <p:nvGrpSpPr>
          <p:cNvPr id="151" name="组合 150"/>
          <p:cNvGrpSpPr/>
          <p:nvPr/>
        </p:nvGrpSpPr>
        <p:grpSpPr>
          <a:xfrm>
            <a:off x="4050730" y="1147027"/>
            <a:ext cx="599426" cy="599440"/>
            <a:chOff x="4050730" y="1147027"/>
            <a:chExt cx="599440" cy="599440"/>
          </a:xfrm>
          <a:solidFill>
            <a:schemeClr val="bg2">
              <a:lumMod val="50000"/>
            </a:schemeClr>
          </a:solidFill>
        </p:grpSpPr>
        <p:sp>
          <p:nvSpPr>
            <p:cNvPr id="152" name="椭圆 151"/>
            <p:cNvSpPr/>
            <p:nvPr/>
          </p:nvSpPr>
          <p:spPr>
            <a:xfrm flipH="1">
              <a:off x="4050730" y="1147027"/>
              <a:ext cx="599440" cy="599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r"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  <p:pic>
          <p:nvPicPr>
            <p:cNvPr id="153" name="图片 1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1944" y="1310167"/>
              <a:ext cx="480011" cy="292028"/>
            </a:xfrm>
            <a:prstGeom prst="rect">
              <a:avLst/>
            </a:prstGeom>
            <a:grpFill/>
          </p:spPr>
        </p:pic>
      </p:grpSp>
      <p:sp>
        <p:nvSpPr>
          <p:cNvPr id="3089" name="文本框 53"/>
          <p:cNvSpPr txBox="1">
            <a:spLocks noChangeArrowheads="1"/>
          </p:cNvSpPr>
          <p:nvPr/>
        </p:nvSpPr>
        <p:spPr bwMode="auto">
          <a:xfrm>
            <a:off x="8434388" y="6351588"/>
            <a:ext cx="30861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>
                <a:solidFill>
                  <a:srgbClr val="76717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博学  审问  慎思  明辨  笃行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50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046FD5C-3092-45B7-8296-79700AA0FA5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9525" y="-4763"/>
            <a:ext cx="2879725" cy="6854826"/>
          </a:xfrm>
          <a:prstGeom prst="rect">
            <a:avLst/>
          </a:prstGeom>
          <a:solidFill>
            <a:srgbClr val="024924"/>
          </a:solidFill>
          <a:ln>
            <a:solidFill>
              <a:srgbClr val="035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grpSp>
        <p:nvGrpSpPr>
          <p:cNvPr id="4102" name="组合 62"/>
          <p:cNvGrpSpPr/>
          <p:nvPr userDrawn="1"/>
        </p:nvGrpSpPr>
        <p:grpSpPr bwMode="auto">
          <a:xfrm>
            <a:off x="320675" y="2320925"/>
            <a:ext cx="2476500" cy="1189038"/>
            <a:chOff x="3296" y="3946"/>
            <a:chExt cx="3898" cy="1872"/>
          </a:xfrm>
        </p:grpSpPr>
        <p:sp>
          <p:nvSpPr>
            <p:cNvPr id="64" name="文本框 63"/>
            <p:cNvSpPr txBox="1"/>
            <p:nvPr/>
          </p:nvSpPr>
          <p:spPr>
            <a:xfrm>
              <a:off x="3296" y="4148"/>
              <a:ext cx="3898" cy="167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 fontAlgn="auto">
                <a:defRPr/>
              </a:pPr>
              <a:r>
                <a:rPr lang="en-US" altLang="zh-CN" sz="7200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C</a:t>
              </a:r>
              <a:r>
                <a:rPr lang="en-US" altLang="zh-CN" sz="2000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ONTENT</a:t>
              </a:r>
              <a:r>
                <a:rPr lang="en-US" altLang="zh-CN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S</a:t>
              </a:r>
            </a:p>
          </p:txBody>
        </p:sp>
        <p:sp>
          <p:nvSpPr>
            <p:cNvPr id="65" name="文本框 103"/>
            <p:cNvSpPr txBox="1"/>
            <p:nvPr/>
          </p:nvSpPr>
          <p:spPr>
            <a:xfrm>
              <a:off x="4783" y="3946"/>
              <a:ext cx="2306" cy="15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defRPr/>
              </a:pPr>
              <a:r>
                <a:rPr lang="zh-CN" altLang="en-US" sz="3200" b="1" spc="200" noProof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目录</a:t>
              </a:r>
            </a:p>
          </p:txBody>
        </p:sp>
      </p:grpSp>
      <p:pic>
        <p:nvPicPr>
          <p:cNvPr id="4105" name="图片 56" descr="logo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005825"/>
              </a:clrFrom>
              <a:clrTo>
                <a:srgbClr val="00582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98450"/>
            <a:ext cx="18700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组合 53"/>
          <p:cNvGrpSpPr/>
          <p:nvPr/>
        </p:nvGrpSpPr>
        <p:grpSpPr>
          <a:xfrm>
            <a:off x="4056074" y="2808328"/>
            <a:ext cx="599445" cy="599444"/>
            <a:chOff x="4969444" y="1571625"/>
            <a:chExt cx="1443038" cy="1443038"/>
          </a:xfrm>
          <a:solidFill>
            <a:srgbClr val="035726"/>
          </a:solidFill>
        </p:grpSpPr>
        <p:sp>
          <p:nvSpPr>
            <p:cNvPr id="55" name="椭圆 54"/>
            <p:cNvSpPr/>
            <p:nvPr/>
          </p:nvSpPr>
          <p:spPr>
            <a:xfrm>
              <a:off x="4969444" y="1571625"/>
              <a:ext cx="1443038" cy="1443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  <p:sp>
          <p:nvSpPr>
            <p:cNvPr id="56" name="KSO_Shape"/>
            <p:cNvSpPr/>
            <p:nvPr/>
          </p:nvSpPr>
          <p:spPr bwMode="auto">
            <a:xfrm>
              <a:off x="5263314" y="1951058"/>
              <a:ext cx="839222" cy="710672"/>
            </a:xfrm>
            <a:custGeom>
              <a:avLst/>
              <a:gdLst>
                <a:gd name="T0" fmla="*/ 1079664 w 8375649"/>
                <a:gd name="T1" fmla="*/ 1200052 h 8974137"/>
                <a:gd name="T2" fmla="*/ 1320120 w 8375649"/>
                <a:gd name="T3" fmla="*/ 1200052 h 8974137"/>
                <a:gd name="T4" fmla="*/ 1320120 w 8375649"/>
                <a:gd name="T5" fmla="*/ 1440190 h 8974137"/>
                <a:gd name="T6" fmla="*/ 1079664 w 8375649"/>
                <a:gd name="T7" fmla="*/ 1440190 h 8974137"/>
                <a:gd name="T8" fmla="*/ 719776 w 8375649"/>
                <a:gd name="T9" fmla="*/ 1200052 h 8974137"/>
                <a:gd name="T10" fmla="*/ 959914 w 8375649"/>
                <a:gd name="T11" fmla="*/ 1200052 h 8974137"/>
                <a:gd name="T12" fmla="*/ 959914 w 8375649"/>
                <a:gd name="T13" fmla="*/ 1440190 h 8974137"/>
                <a:gd name="T14" fmla="*/ 719776 w 8375649"/>
                <a:gd name="T15" fmla="*/ 1440190 h 8974137"/>
                <a:gd name="T16" fmla="*/ 359570 w 8375649"/>
                <a:gd name="T17" fmla="*/ 1200052 h 8974137"/>
                <a:gd name="T18" fmla="*/ 599707 w 8375649"/>
                <a:gd name="T19" fmla="*/ 1200052 h 8974137"/>
                <a:gd name="T20" fmla="*/ 599707 w 8375649"/>
                <a:gd name="T21" fmla="*/ 1440190 h 8974137"/>
                <a:gd name="T22" fmla="*/ 359570 w 8375649"/>
                <a:gd name="T23" fmla="*/ 1440190 h 8974137"/>
                <a:gd name="T24" fmla="*/ 1079664 w 8375649"/>
                <a:gd name="T25" fmla="*/ 839846 h 8974137"/>
                <a:gd name="T26" fmla="*/ 1320120 w 8375649"/>
                <a:gd name="T27" fmla="*/ 839846 h 8974137"/>
                <a:gd name="T28" fmla="*/ 1320120 w 8375649"/>
                <a:gd name="T29" fmla="*/ 1080302 h 8974137"/>
                <a:gd name="T30" fmla="*/ 1079664 w 8375649"/>
                <a:gd name="T31" fmla="*/ 1080302 h 8974137"/>
                <a:gd name="T32" fmla="*/ 719776 w 8375649"/>
                <a:gd name="T33" fmla="*/ 839846 h 8974137"/>
                <a:gd name="T34" fmla="*/ 959914 w 8375649"/>
                <a:gd name="T35" fmla="*/ 839846 h 8974137"/>
                <a:gd name="T36" fmla="*/ 959914 w 8375649"/>
                <a:gd name="T37" fmla="*/ 1080302 h 8974137"/>
                <a:gd name="T38" fmla="*/ 719776 w 8375649"/>
                <a:gd name="T39" fmla="*/ 1080302 h 8974137"/>
                <a:gd name="T40" fmla="*/ 180089 w 8375649"/>
                <a:gd name="T41" fmla="*/ 719406 h 8974137"/>
                <a:gd name="T42" fmla="*/ 180089 w 8375649"/>
                <a:gd name="T43" fmla="*/ 1577419 h 8974137"/>
                <a:gd name="T44" fmla="*/ 840163 w 8375649"/>
                <a:gd name="T45" fmla="*/ 1629397 h 8974137"/>
                <a:gd name="T46" fmla="*/ 1500238 w 8375649"/>
                <a:gd name="T47" fmla="*/ 1577419 h 8974137"/>
                <a:gd name="T48" fmla="*/ 1500238 w 8375649"/>
                <a:gd name="T49" fmla="*/ 719406 h 8974137"/>
                <a:gd name="T50" fmla="*/ 180089 w 8375649"/>
                <a:gd name="T51" fmla="*/ 719406 h 8974137"/>
                <a:gd name="T52" fmla="*/ 479986 w 8375649"/>
                <a:gd name="T53" fmla="*/ 0 h 8974137"/>
                <a:gd name="T54" fmla="*/ 599794 w 8375649"/>
                <a:gd name="T55" fmla="*/ 120529 h 8974137"/>
                <a:gd name="T56" fmla="*/ 599794 w 8375649"/>
                <a:gd name="T57" fmla="*/ 186819 h 8974137"/>
                <a:gd name="T58" fmla="*/ 840163 w 8375649"/>
                <a:gd name="T59" fmla="*/ 180040 h 8974137"/>
                <a:gd name="T60" fmla="*/ 959972 w 8375649"/>
                <a:gd name="T61" fmla="*/ 182300 h 8974137"/>
                <a:gd name="T62" fmla="*/ 959972 w 8375649"/>
                <a:gd name="T63" fmla="*/ 300568 h 8974137"/>
                <a:gd name="T64" fmla="*/ 1109920 w 8375649"/>
                <a:gd name="T65" fmla="*/ 450476 h 8974137"/>
                <a:gd name="T66" fmla="*/ 1119716 w 8375649"/>
                <a:gd name="T67" fmla="*/ 448969 h 8974137"/>
                <a:gd name="T68" fmla="*/ 1080533 w 8375649"/>
                <a:gd name="T69" fmla="*/ 360079 h 8974137"/>
                <a:gd name="T70" fmla="*/ 1080533 w 8375649"/>
                <a:gd name="T71" fmla="*/ 120529 h 8974137"/>
                <a:gd name="T72" fmla="*/ 1199588 w 8375649"/>
                <a:gd name="T73" fmla="*/ 0 h 8974137"/>
                <a:gd name="T74" fmla="*/ 1320149 w 8375649"/>
                <a:gd name="T75" fmla="*/ 120529 h 8974137"/>
                <a:gd name="T76" fmla="*/ 1320149 w 8375649"/>
                <a:gd name="T77" fmla="*/ 205652 h 8974137"/>
                <a:gd name="T78" fmla="*/ 1607990 w 8375649"/>
                <a:gd name="T79" fmla="*/ 246330 h 8974137"/>
                <a:gd name="T80" fmla="*/ 1680327 w 8375649"/>
                <a:gd name="T81" fmla="*/ 334467 h 8974137"/>
                <a:gd name="T82" fmla="*/ 1680327 w 8375649"/>
                <a:gd name="T83" fmla="*/ 1644463 h 8974137"/>
                <a:gd name="T84" fmla="*/ 1608744 w 8375649"/>
                <a:gd name="T85" fmla="*/ 1732600 h 8974137"/>
                <a:gd name="T86" fmla="*/ 840163 w 8375649"/>
                <a:gd name="T87" fmla="*/ 1800397 h 8974137"/>
                <a:gd name="T88" fmla="*/ 70830 w 8375649"/>
                <a:gd name="T89" fmla="*/ 1732600 h 8974137"/>
                <a:gd name="T90" fmla="*/ 0 w 8375649"/>
                <a:gd name="T91" fmla="*/ 1644463 h 8974137"/>
                <a:gd name="T92" fmla="*/ 0 w 8375649"/>
                <a:gd name="T93" fmla="*/ 334467 h 8974137"/>
                <a:gd name="T94" fmla="*/ 71583 w 8375649"/>
                <a:gd name="T95" fmla="*/ 246330 h 8974137"/>
                <a:gd name="T96" fmla="*/ 239616 w 8375649"/>
                <a:gd name="T97" fmla="*/ 219212 h 8974137"/>
                <a:gd name="T98" fmla="*/ 239616 w 8375649"/>
                <a:gd name="T99" fmla="*/ 300568 h 8974137"/>
                <a:gd name="T100" fmla="*/ 389565 w 8375649"/>
                <a:gd name="T101" fmla="*/ 450476 h 8974137"/>
                <a:gd name="T102" fmla="*/ 400114 w 8375649"/>
                <a:gd name="T103" fmla="*/ 448969 h 8974137"/>
                <a:gd name="T104" fmla="*/ 360178 w 8375649"/>
                <a:gd name="T105" fmla="*/ 360079 h 8974137"/>
                <a:gd name="T106" fmla="*/ 360178 w 8375649"/>
                <a:gd name="T107" fmla="*/ 120529 h 8974137"/>
                <a:gd name="T108" fmla="*/ 479986 w 8375649"/>
                <a:gd name="T109" fmla="*/ 0 h 897413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375649" h="8974137">
                  <a:moveTo>
                    <a:pt x="5381624" y="5981700"/>
                  </a:moveTo>
                  <a:lnTo>
                    <a:pt x="6580187" y="5981700"/>
                  </a:lnTo>
                  <a:lnTo>
                    <a:pt x="6580187" y="7178675"/>
                  </a:lnTo>
                  <a:lnTo>
                    <a:pt x="5381624" y="7178675"/>
                  </a:lnTo>
                  <a:lnTo>
                    <a:pt x="5381624" y="5981700"/>
                  </a:lnTo>
                  <a:close/>
                  <a:moveTo>
                    <a:pt x="3587749" y="5981700"/>
                  </a:moveTo>
                  <a:lnTo>
                    <a:pt x="4784724" y="5981700"/>
                  </a:lnTo>
                  <a:lnTo>
                    <a:pt x="4784724" y="7178675"/>
                  </a:lnTo>
                  <a:lnTo>
                    <a:pt x="3587749" y="7178675"/>
                  </a:lnTo>
                  <a:lnTo>
                    <a:pt x="3587749" y="5981700"/>
                  </a:lnTo>
                  <a:close/>
                  <a:moveTo>
                    <a:pt x="1792287" y="5981700"/>
                  </a:moveTo>
                  <a:lnTo>
                    <a:pt x="2989262" y="5981700"/>
                  </a:lnTo>
                  <a:lnTo>
                    <a:pt x="2989262" y="7178675"/>
                  </a:lnTo>
                  <a:lnTo>
                    <a:pt x="1792287" y="7178675"/>
                  </a:lnTo>
                  <a:lnTo>
                    <a:pt x="1792287" y="5981700"/>
                  </a:lnTo>
                  <a:close/>
                  <a:moveTo>
                    <a:pt x="5381624" y="4186238"/>
                  </a:moveTo>
                  <a:lnTo>
                    <a:pt x="6580187" y="4186238"/>
                  </a:lnTo>
                  <a:lnTo>
                    <a:pt x="6580187" y="5384800"/>
                  </a:lnTo>
                  <a:lnTo>
                    <a:pt x="5381624" y="5384800"/>
                  </a:lnTo>
                  <a:lnTo>
                    <a:pt x="5381624" y="4186238"/>
                  </a:lnTo>
                  <a:close/>
                  <a:moveTo>
                    <a:pt x="3587750" y="4186238"/>
                  </a:moveTo>
                  <a:lnTo>
                    <a:pt x="4784724" y="4186238"/>
                  </a:lnTo>
                  <a:lnTo>
                    <a:pt x="4784724" y="5384800"/>
                  </a:lnTo>
                  <a:lnTo>
                    <a:pt x="3587750" y="5384800"/>
                  </a:lnTo>
                  <a:lnTo>
                    <a:pt x="3587750" y="4186238"/>
                  </a:lnTo>
                  <a:close/>
                  <a:moveTo>
                    <a:pt x="897659" y="3585900"/>
                  </a:moveTo>
                  <a:cubicBezTo>
                    <a:pt x="897659" y="3585900"/>
                    <a:pt x="897659" y="3585900"/>
                    <a:pt x="897659" y="7862696"/>
                  </a:cubicBezTo>
                  <a:cubicBezTo>
                    <a:pt x="1461044" y="7952813"/>
                    <a:pt x="2655418" y="8121782"/>
                    <a:pt x="4187824" y="8121782"/>
                  </a:cubicBezTo>
                  <a:cubicBezTo>
                    <a:pt x="5723986" y="8121782"/>
                    <a:pt x="6914605" y="7952813"/>
                    <a:pt x="7477990" y="7862696"/>
                  </a:cubicBezTo>
                  <a:lnTo>
                    <a:pt x="7477990" y="3585900"/>
                  </a:lnTo>
                  <a:cubicBezTo>
                    <a:pt x="7477990" y="3585900"/>
                    <a:pt x="7477990" y="3585900"/>
                    <a:pt x="897659" y="3585900"/>
                  </a:cubicBezTo>
                  <a:close/>
                  <a:moveTo>
                    <a:pt x="2392506" y="0"/>
                  </a:moveTo>
                  <a:cubicBezTo>
                    <a:pt x="2723025" y="0"/>
                    <a:pt x="2989694" y="270350"/>
                    <a:pt x="2989694" y="600779"/>
                  </a:cubicBezTo>
                  <a:cubicBezTo>
                    <a:pt x="2989694" y="600779"/>
                    <a:pt x="2989694" y="600779"/>
                    <a:pt x="2989694" y="931207"/>
                  </a:cubicBezTo>
                  <a:cubicBezTo>
                    <a:pt x="3361528" y="912433"/>
                    <a:pt x="3763409" y="897413"/>
                    <a:pt x="4187824" y="897413"/>
                  </a:cubicBezTo>
                  <a:cubicBezTo>
                    <a:pt x="4390643" y="897413"/>
                    <a:pt x="4589705" y="901168"/>
                    <a:pt x="4785012" y="908678"/>
                  </a:cubicBezTo>
                  <a:cubicBezTo>
                    <a:pt x="4785012" y="908678"/>
                    <a:pt x="4785012" y="908678"/>
                    <a:pt x="4785012" y="1498193"/>
                  </a:cubicBezTo>
                  <a:cubicBezTo>
                    <a:pt x="4785012" y="1911228"/>
                    <a:pt x="5119287" y="2245412"/>
                    <a:pt x="5532435" y="2245412"/>
                  </a:cubicBezTo>
                  <a:cubicBezTo>
                    <a:pt x="5551215" y="2245412"/>
                    <a:pt x="5566238" y="2241657"/>
                    <a:pt x="5581262" y="2237902"/>
                  </a:cubicBezTo>
                  <a:cubicBezTo>
                    <a:pt x="5461073" y="2129011"/>
                    <a:pt x="5385955" y="1971306"/>
                    <a:pt x="5385955" y="1794827"/>
                  </a:cubicBezTo>
                  <a:cubicBezTo>
                    <a:pt x="5385955" y="1794827"/>
                    <a:pt x="5385955" y="1794827"/>
                    <a:pt x="5385955" y="600779"/>
                  </a:cubicBezTo>
                  <a:cubicBezTo>
                    <a:pt x="5385955" y="270350"/>
                    <a:pt x="5648868" y="0"/>
                    <a:pt x="5979387" y="0"/>
                  </a:cubicBezTo>
                  <a:cubicBezTo>
                    <a:pt x="6309906" y="0"/>
                    <a:pt x="6580331" y="270350"/>
                    <a:pt x="6580331" y="600779"/>
                  </a:cubicBezTo>
                  <a:cubicBezTo>
                    <a:pt x="6580331" y="600779"/>
                    <a:pt x="6580331" y="600779"/>
                    <a:pt x="6580331" y="1025079"/>
                  </a:cubicBezTo>
                  <a:cubicBezTo>
                    <a:pt x="7440431" y="1115196"/>
                    <a:pt x="7977524" y="1220332"/>
                    <a:pt x="8015083" y="1227842"/>
                  </a:cubicBezTo>
                  <a:cubicBezTo>
                    <a:pt x="8225413" y="1269146"/>
                    <a:pt x="8375649" y="1453134"/>
                    <a:pt x="8375649" y="1667162"/>
                  </a:cubicBezTo>
                  <a:cubicBezTo>
                    <a:pt x="8375649" y="1667162"/>
                    <a:pt x="8375649" y="1667162"/>
                    <a:pt x="8375649" y="8196879"/>
                  </a:cubicBezTo>
                  <a:cubicBezTo>
                    <a:pt x="8375649" y="8407152"/>
                    <a:pt x="8225413" y="8591140"/>
                    <a:pt x="8018839" y="8636199"/>
                  </a:cubicBezTo>
                  <a:cubicBezTo>
                    <a:pt x="7954989" y="8651218"/>
                    <a:pt x="6433851" y="8974137"/>
                    <a:pt x="4187824" y="8974137"/>
                  </a:cubicBezTo>
                  <a:cubicBezTo>
                    <a:pt x="1938042" y="8974137"/>
                    <a:pt x="416904" y="8651218"/>
                    <a:pt x="353054" y="8636199"/>
                  </a:cubicBezTo>
                  <a:cubicBezTo>
                    <a:pt x="146480" y="8591140"/>
                    <a:pt x="0" y="8407152"/>
                    <a:pt x="0" y="8196879"/>
                  </a:cubicBezTo>
                  <a:cubicBezTo>
                    <a:pt x="0" y="8196879"/>
                    <a:pt x="0" y="8196879"/>
                    <a:pt x="0" y="1667162"/>
                  </a:cubicBezTo>
                  <a:cubicBezTo>
                    <a:pt x="0" y="1453134"/>
                    <a:pt x="150236" y="1269146"/>
                    <a:pt x="356810" y="1227842"/>
                  </a:cubicBezTo>
                  <a:cubicBezTo>
                    <a:pt x="386857" y="1220332"/>
                    <a:pt x="691085" y="1160254"/>
                    <a:pt x="1194375" y="1092667"/>
                  </a:cubicBezTo>
                  <a:cubicBezTo>
                    <a:pt x="1194375" y="1092667"/>
                    <a:pt x="1194375" y="1092667"/>
                    <a:pt x="1194375" y="1498193"/>
                  </a:cubicBezTo>
                  <a:cubicBezTo>
                    <a:pt x="1194375" y="1911228"/>
                    <a:pt x="1528650" y="2245412"/>
                    <a:pt x="1941798" y="2245412"/>
                  </a:cubicBezTo>
                  <a:cubicBezTo>
                    <a:pt x="1960578" y="2245412"/>
                    <a:pt x="1975601" y="2241657"/>
                    <a:pt x="1994381" y="2237902"/>
                  </a:cubicBezTo>
                  <a:cubicBezTo>
                    <a:pt x="1870436" y="2129011"/>
                    <a:pt x="1795319" y="1971306"/>
                    <a:pt x="1795319" y="1794827"/>
                  </a:cubicBezTo>
                  <a:cubicBezTo>
                    <a:pt x="1795319" y="1794827"/>
                    <a:pt x="1795319" y="1794827"/>
                    <a:pt x="1795319" y="600779"/>
                  </a:cubicBezTo>
                  <a:cubicBezTo>
                    <a:pt x="1795319" y="270350"/>
                    <a:pt x="2061987" y="0"/>
                    <a:pt x="239250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/>
            <a:p>
              <a:pPr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</p:grpSp>
      <p:sp>
        <p:nvSpPr>
          <p:cNvPr id="61" name="Freeform 63"/>
          <p:cNvSpPr>
            <a:spLocks noChangeAspect="1"/>
          </p:cNvSpPr>
          <p:nvPr/>
        </p:nvSpPr>
        <p:spPr bwMode="auto">
          <a:xfrm>
            <a:off x="4206875" y="3757613"/>
            <a:ext cx="347663" cy="339725"/>
          </a:xfrm>
          <a:custGeom>
            <a:avLst/>
            <a:gdLst>
              <a:gd name="T0" fmla="*/ 244 w 312"/>
              <a:gd name="T1" fmla="*/ 0 h 303"/>
              <a:gd name="T2" fmla="*/ 209 w 312"/>
              <a:gd name="T3" fmla="*/ 12 h 303"/>
              <a:gd name="T4" fmla="*/ 181 w 312"/>
              <a:gd name="T5" fmla="*/ 49 h 303"/>
              <a:gd name="T6" fmla="*/ 198 w 312"/>
              <a:gd name="T7" fmla="*/ 112 h 303"/>
              <a:gd name="T8" fmla="*/ 195 w 312"/>
              <a:gd name="T9" fmla="*/ 112 h 303"/>
              <a:gd name="T10" fmla="*/ 177 w 312"/>
              <a:gd name="T11" fmla="*/ 92 h 303"/>
              <a:gd name="T12" fmla="*/ 92 w 312"/>
              <a:gd name="T13" fmla="*/ 177 h 303"/>
              <a:gd name="T14" fmla="*/ 71 w 312"/>
              <a:gd name="T15" fmla="*/ 174 h 303"/>
              <a:gd name="T16" fmla="*/ 29 w 312"/>
              <a:gd name="T17" fmla="*/ 192 h 303"/>
              <a:gd name="T18" fmla="*/ 7 w 312"/>
              <a:gd name="T19" fmla="*/ 255 h 303"/>
              <a:gd name="T20" fmla="*/ 14 w 312"/>
              <a:gd name="T21" fmla="*/ 266 h 303"/>
              <a:gd name="T22" fmla="*/ 14 w 312"/>
              <a:gd name="T23" fmla="*/ 266 h 303"/>
              <a:gd name="T24" fmla="*/ 53 w 312"/>
              <a:gd name="T25" fmla="*/ 228 h 303"/>
              <a:gd name="T26" fmla="*/ 80 w 312"/>
              <a:gd name="T27" fmla="*/ 255 h 303"/>
              <a:gd name="T28" fmla="*/ 40 w 312"/>
              <a:gd name="T29" fmla="*/ 296 h 303"/>
              <a:gd name="T30" fmla="*/ 70 w 312"/>
              <a:gd name="T31" fmla="*/ 303 h 303"/>
              <a:gd name="T32" fmla="*/ 100 w 312"/>
              <a:gd name="T33" fmla="*/ 295 h 303"/>
              <a:gd name="T34" fmla="*/ 134 w 312"/>
              <a:gd name="T35" fmla="*/ 244 h 303"/>
              <a:gd name="T36" fmla="*/ 116 w 312"/>
              <a:gd name="T37" fmla="*/ 191 h 303"/>
              <a:gd name="T38" fmla="*/ 118 w 312"/>
              <a:gd name="T39" fmla="*/ 190 h 303"/>
              <a:gd name="T40" fmla="*/ 138 w 312"/>
              <a:gd name="T41" fmla="*/ 209 h 303"/>
              <a:gd name="T42" fmla="*/ 222 w 312"/>
              <a:gd name="T43" fmla="*/ 126 h 303"/>
              <a:gd name="T44" fmla="*/ 245 w 312"/>
              <a:gd name="T45" fmla="*/ 129 h 303"/>
              <a:gd name="T46" fmla="*/ 256 w 312"/>
              <a:gd name="T47" fmla="*/ 127 h 303"/>
              <a:gd name="T48" fmla="*/ 298 w 312"/>
              <a:gd name="T49" fmla="*/ 97 h 303"/>
              <a:gd name="T50" fmla="*/ 302 w 312"/>
              <a:gd name="T51" fmla="*/ 34 h 303"/>
              <a:gd name="T52" fmla="*/ 260 w 312"/>
              <a:gd name="T53" fmla="*/ 75 h 303"/>
              <a:gd name="T54" fmla="*/ 234 w 312"/>
              <a:gd name="T55" fmla="*/ 48 h 303"/>
              <a:gd name="T56" fmla="*/ 274 w 312"/>
              <a:gd name="T57" fmla="*/ 7 h 303"/>
              <a:gd name="T58" fmla="*/ 244 w 312"/>
              <a:gd name="T5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2" h="303">
                <a:moveTo>
                  <a:pt x="244" y="0"/>
                </a:moveTo>
                <a:cubicBezTo>
                  <a:pt x="231" y="0"/>
                  <a:pt x="219" y="4"/>
                  <a:pt x="209" y="12"/>
                </a:cubicBezTo>
                <a:cubicBezTo>
                  <a:pt x="197" y="22"/>
                  <a:pt x="185" y="34"/>
                  <a:pt x="181" y="49"/>
                </a:cubicBezTo>
                <a:cubicBezTo>
                  <a:pt x="175" y="72"/>
                  <a:pt x="184" y="94"/>
                  <a:pt x="198" y="112"/>
                </a:cubicBezTo>
                <a:cubicBezTo>
                  <a:pt x="197" y="112"/>
                  <a:pt x="196" y="112"/>
                  <a:pt x="195" y="112"/>
                </a:cubicBezTo>
                <a:cubicBezTo>
                  <a:pt x="185" y="112"/>
                  <a:pt x="181" y="101"/>
                  <a:pt x="177" y="92"/>
                </a:cubicBezTo>
                <a:cubicBezTo>
                  <a:pt x="148" y="120"/>
                  <a:pt x="121" y="150"/>
                  <a:pt x="92" y="177"/>
                </a:cubicBezTo>
                <a:cubicBezTo>
                  <a:pt x="85" y="175"/>
                  <a:pt x="78" y="174"/>
                  <a:pt x="71" y="174"/>
                </a:cubicBezTo>
                <a:cubicBezTo>
                  <a:pt x="55" y="174"/>
                  <a:pt x="39" y="180"/>
                  <a:pt x="29" y="192"/>
                </a:cubicBezTo>
                <a:cubicBezTo>
                  <a:pt x="11" y="207"/>
                  <a:pt x="0" y="232"/>
                  <a:pt x="7" y="255"/>
                </a:cubicBezTo>
                <a:cubicBezTo>
                  <a:pt x="9" y="258"/>
                  <a:pt x="9" y="266"/>
                  <a:pt x="14" y="266"/>
                </a:cubicBezTo>
                <a:cubicBezTo>
                  <a:pt x="14" y="266"/>
                  <a:pt x="14" y="266"/>
                  <a:pt x="14" y="266"/>
                </a:cubicBezTo>
                <a:cubicBezTo>
                  <a:pt x="28" y="254"/>
                  <a:pt x="40" y="240"/>
                  <a:pt x="53" y="228"/>
                </a:cubicBezTo>
                <a:cubicBezTo>
                  <a:pt x="62" y="236"/>
                  <a:pt x="71" y="246"/>
                  <a:pt x="80" y="255"/>
                </a:cubicBezTo>
                <a:cubicBezTo>
                  <a:pt x="67" y="269"/>
                  <a:pt x="53" y="282"/>
                  <a:pt x="40" y="296"/>
                </a:cubicBezTo>
                <a:cubicBezTo>
                  <a:pt x="49" y="300"/>
                  <a:pt x="60" y="303"/>
                  <a:pt x="70" y="303"/>
                </a:cubicBezTo>
                <a:cubicBezTo>
                  <a:pt x="81" y="303"/>
                  <a:pt x="91" y="300"/>
                  <a:pt x="100" y="295"/>
                </a:cubicBezTo>
                <a:cubicBezTo>
                  <a:pt x="117" y="282"/>
                  <a:pt x="133" y="265"/>
                  <a:pt x="134" y="244"/>
                </a:cubicBezTo>
                <a:cubicBezTo>
                  <a:pt x="137" y="224"/>
                  <a:pt x="127" y="206"/>
                  <a:pt x="116" y="191"/>
                </a:cubicBezTo>
                <a:cubicBezTo>
                  <a:pt x="117" y="190"/>
                  <a:pt x="117" y="190"/>
                  <a:pt x="118" y="190"/>
                </a:cubicBezTo>
                <a:cubicBezTo>
                  <a:pt x="128" y="190"/>
                  <a:pt x="133" y="202"/>
                  <a:pt x="138" y="209"/>
                </a:cubicBezTo>
                <a:cubicBezTo>
                  <a:pt x="166" y="182"/>
                  <a:pt x="194" y="153"/>
                  <a:pt x="222" y="126"/>
                </a:cubicBezTo>
                <a:cubicBezTo>
                  <a:pt x="230" y="127"/>
                  <a:pt x="237" y="129"/>
                  <a:pt x="245" y="129"/>
                </a:cubicBezTo>
                <a:cubicBezTo>
                  <a:pt x="249" y="129"/>
                  <a:pt x="252" y="128"/>
                  <a:pt x="256" y="127"/>
                </a:cubicBezTo>
                <a:cubicBezTo>
                  <a:pt x="274" y="125"/>
                  <a:pt x="286" y="110"/>
                  <a:pt x="298" y="97"/>
                </a:cubicBezTo>
                <a:cubicBezTo>
                  <a:pt x="312" y="79"/>
                  <a:pt x="311" y="54"/>
                  <a:pt x="302" y="34"/>
                </a:cubicBezTo>
                <a:cubicBezTo>
                  <a:pt x="287" y="47"/>
                  <a:pt x="274" y="62"/>
                  <a:pt x="260" y="75"/>
                </a:cubicBezTo>
                <a:cubicBezTo>
                  <a:pt x="251" y="66"/>
                  <a:pt x="242" y="57"/>
                  <a:pt x="234" y="48"/>
                </a:cubicBezTo>
                <a:cubicBezTo>
                  <a:pt x="247" y="34"/>
                  <a:pt x="261" y="20"/>
                  <a:pt x="274" y="7"/>
                </a:cubicBezTo>
                <a:cubicBezTo>
                  <a:pt x="265" y="2"/>
                  <a:pt x="255" y="0"/>
                  <a:pt x="24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defRPr/>
            </a:pPr>
            <a:endParaRPr lang="zh-CN" altLang="en-US" sz="1015" noProof="1">
              <a:solidFill>
                <a:srgbClr val="00375D"/>
              </a:solidFill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4068763" y="1978025"/>
            <a:ext cx="600075" cy="59848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>
              <a:solidFill>
                <a:srgbClr val="00375D"/>
              </a:solidFill>
            </a:endParaRPr>
          </a:p>
        </p:txBody>
      </p:sp>
      <p:grpSp>
        <p:nvGrpSpPr>
          <p:cNvPr id="68" name=" 2050"/>
          <p:cNvGrpSpPr/>
          <p:nvPr/>
        </p:nvGrpSpPr>
        <p:grpSpPr bwMode="auto">
          <a:xfrm>
            <a:off x="4113750" y="2074690"/>
            <a:ext cx="455295" cy="418328"/>
            <a:chOff x="1595438" y="968375"/>
            <a:chExt cx="5953125" cy="4921250"/>
          </a:xfrm>
          <a:solidFill>
            <a:schemeClr val="bg1"/>
          </a:solidFill>
        </p:grpSpPr>
        <p:sp>
          <p:nvSpPr>
            <p:cNvPr id="104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05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06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08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09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0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1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2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3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4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5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6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7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8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9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0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1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2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3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4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5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6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7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8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9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0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1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2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3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4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5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6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137" name="椭圆 136"/>
          <p:cNvSpPr/>
          <p:nvPr/>
        </p:nvSpPr>
        <p:spPr>
          <a:xfrm>
            <a:off x="4068763" y="3644900"/>
            <a:ext cx="600075" cy="60007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>
              <a:solidFill>
                <a:srgbClr val="00375D"/>
              </a:solidFill>
            </a:endParaRPr>
          </a:p>
        </p:txBody>
      </p:sp>
      <p:sp>
        <p:nvSpPr>
          <p:cNvPr id="4111" name="疑问"/>
          <p:cNvSpPr>
            <a:spLocks noChangeArrowheads="1"/>
          </p:cNvSpPr>
          <p:nvPr/>
        </p:nvSpPr>
        <p:spPr bwMode="auto">
          <a:xfrm>
            <a:off x="4200525" y="3776663"/>
            <a:ext cx="320675" cy="320675"/>
          </a:xfrm>
          <a:custGeom>
            <a:avLst/>
            <a:gdLst>
              <a:gd name="T0" fmla="*/ 2021 w 3841"/>
              <a:gd name="T1" fmla="*/ 3639 h 3861"/>
              <a:gd name="T2" fmla="*/ 1313 w 3841"/>
              <a:gd name="T3" fmla="*/ 3496 h 3861"/>
              <a:gd name="T4" fmla="*/ 0 w 3841"/>
              <a:gd name="T5" fmla="*/ 3855 h 3861"/>
              <a:gd name="T6" fmla="*/ 605 w 3841"/>
              <a:gd name="T7" fmla="*/ 2961 h 3861"/>
              <a:gd name="T8" fmla="*/ 201 w 3841"/>
              <a:gd name="T9" fmla="*/ 1819 h 3861"/>
              <a:gd name="T10" fmla="*/ 2021 w 3841"/>
              <a:gd name="T11" fmla="*/ 0 h 3861"/>
              <a:gd name="T12" fmla="*/ 3841 w 3841"/>
              <a:gd name="T13" fmla="*/ 1819 h 3861"/>
              <a:gd name="T14" fmla="*/ 2021 w 3841"/>
              <a:gd name="T15" fmla="*/ 3639 h 3861"/>
              <a:gd name="T16" fmla="*/ 1463 w 3841"/>
              <a:gd name="T17" fmla="*/ 2671 h 3861"/>
              <a:gd name="T18" fmla="*/ 1723 w 3841"/>
              <a:gd name="T19" fmla="*/ 2941 h 3861"/>
              <a:gd name="T20" fmla="*/ 2052 w 3841"/>
              <a:gd name="T21" fmla="*/ 2619 h 3861"/>
              <a:gd name="T22" fmla="*/ 1782 w 3841"/>
              <a:gd name="T23" fmla="*/ 2342 h 3861"/>
              <a:gd name="T24" fmla="*/ 1463 w 3841"/>
              <a:gd name="T25" fmla="*/ 2671 h 3861"/>
              <a:gd name="T26" fmla="*/ 2121 w 3841"/>
              <a:gd name="T27" fmla="*/ 647 h 3861"/>
              <a:gd name="T28" fmla="*/ 1565 w 3841"/>
              <a:gd name="T29" fmla="*/ 789 h 3861"/>
              <a:gd name="T30" fmla="*/ 1627 w 3841"/>
              <a:gd name="T31" fmla="*/ 1121 h 3861"/>
              <a:gd name="T32" fmla="*/ 1986 w 3841"/>
              <a:gd name="T33" fmla="*/ 1029 h 3861"/>
              <a:gd name="T34" fmla="*/ 2177 w 3841"/>
              <a:gd name="T35" fmla="*/ 1187 h 3861"/>
              <a:gd name="T36" fmla="*/ 1914 w 3841"/>
              <a:gd name="T37" fmla="*/ 1552 h 3861"/>
              <a:gd name="T38" fmla="*/ 1614 w 3841"/>
              <a:gd name="T39" fmla="*/ 2099 h 3861"/>
              <a:gd name="T40" fmla="*/ 1604 w 3841"/>
              <a:gd name="T41" fmla="*/ 2184 h 3861"/>
              <a:gd name="T42" fmla="*/ 2065 w 3841"/>
              <a:gd name="T43" fmla="*/ 2184 h 3861"/>
              <a:gd name="T44" fmla="*/ 2081 w 3841"/>
              <a:gd name="T45" fmla="*/ 2105 h 3861"/>
              <a:gd name="T46" fmla="*/ 2305 w 3841"/>
              <a:gd name="T47" fmla="*/ 1717 h 3861"/>
              <a:gd name="T48" fmla="*/ 2664 w 3841"/>
              <a:gd name="T49" fmla="*/ 1095 h 3861"/>
              <a:gd name="T50" fmla="*/ 2121 w 3841"/>
              <a:gd name="T51" fmla="*/ 647 h 3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grpSp>
        <p:nvGrpSpPr>
          <p:cNvPr id="139" name="组合 138"/>
          <p:cNvGrpSpPr/>
          <p:nvPr/>
        </p:nvGrpSpPr>
        <p:grpSpPr>
          <a:xfrm>
            <a:off x="4050730" y="1147027"/>
            <a:ext cx="599426" cy="599440"/>
            <a:chOff x="4050730" y="1147027"/>
            <a:chExt cx="599440" cy="599440"/>
          </a:xfrm>
          <a:solidFill>
            <a:schemeClr val="bg2">
              <a:lumMod val="50000"/>
            </a:schemeClr>
          </a:solidFill>
        </p:grpSpPr>
        <p:sp>
          <p:nvSpPr>
            <p:cNvPr id="140" name="椭圆 139"/>
            <p:cNvSpPr/>
            <p:nvPr/>
          </p:nvSpPr>
          <p:spPr>
            <a:xfrm flipH="1">
              <a:off x="4050730" y="1147027"/>
              <a:ext cx="599440" cy="599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r"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1944" y="1310167"/>
              <a:ext cx="480011" cy="292028"/>
            </a:xfrm>
            <a:prstGeom prst="rect">
              <a:avLst/>
            </a:prstGeom>
            <a:grpFill/>
          </p:spPr>
        </p:pic>
      </p:grpSp>
      <p:sp>
        <p:nvSpPr>
          <p:cNvPr id="4113" name="文本框 57"/>
          <p:cNvSpPr txBox="1">
            <a:spLocks noChangeArrowheads="1"/>
          </p:cNvSpPr>
          <p:nvPr/>
        </p:nvSpPr>
        <p:spPr bwMode="auto">
          <a:xfrm>
            <a:off x="8434388" y="6351588"/>
            <a:ext cx="30861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>
                <a:solidFill>
                  <a:srgbClr val="76717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博学  审问  慎思  明辨  笃行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49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6573F4-4A26-401E-99E8-F6E5440C50FC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9525" y="-4763"/>
            <a:ext cx="2879725" cy="6854826"/>
          </a:xfrm>
          <a:prstGeom prst="rect">
            <a:avLst/>
          </a:prstGeom>
          <a:solidFill>
            <a:srgbClr val="024924"/>
          </a:solidFill>
          <a:ln>
            <a:solidFill>
              <a:srgbClr val="035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grpSp>
        <p:nvGrpSpPr>
          <p:cNvPr id="5126" name="组合 62"/>
          <p:cNvGrpSpPr/>
          <p:nvPr userDrawn="1"/>
        </p:nvGrpSpPr>
        <p:grpSpPr bwMode="auto">
          <a:xfrm>
            <a:off x="320675" y="2320925"/>
            <a:ext cx="2476500" cy="1189038"/>
            <a:chOff x="3296" y="3946"/>
            <a:chExt cx="3898" cy="1872"/>
          </a:xfrm>
        </p:grpSpPr>
        <p:sp>
          <p:nvSpPr>
            <p:cNvPr id="64" name="文本框 63"/>
            <p:cNvSpPr txBox="1"/>
            <p:nvPr/>
          </p:nvSpPr>
          <p:spPr>
            <a:xfrm>
              <a:off x="3296" y="4148"/>
              <a:ext cx="3898" cy="1670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 fontAlgn="auto">
                <a:defRPr/>
              </a:pPr>
              <a:r>
                <a:rPr lang="en-US" altLang="zh-CN" sz="7200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C</a:t>
              </a:r>
              <a:r>
                <a:rPr lang="en-US" altLang="zh-CN" sz="2000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ONTENT</a:t>
              </a:r>
              <a:r>
                <a:rPr lang="en-US" altLang="zh-CN" spc="400" noProof="1">
                  <a:solidFill>
                    <a:schemeClr val="bg1"/>
                  </a:solidFill>
                  <a:effectLst>
                    <a:reflection blurRad="6350" stA="39000" endPos="45500" dist="12700" dir="5400000" sy="-100000" algn="bl" rotWithShape="0"/>
                  </a:effectLst>
                  <a:latin typeface="Broadway" panose="04040905080B02020502" pitchFamily="82" charset="0"/>
                  <a:ea typeface="华文中宋" panose="02010600040101010101" pitchFamily="2" charset="-122"/>
                  <a:sym typeface="+mn-ea"/>
                </a:rPr>
                <a:t>S</a:t>
              </a:r>
            </a:p>
          </p:txBody>
        </p:sp>
        <p:sp>
          <p:nvSpPr>
            <p:cNvPr id="65" name="文本框 103"/>
            <p:cNvSpPr txBox="1"/>
            <p:nvPr/>
          </p:nvSpPr>
          <p:spPr>
            <a:xfrm>
              <a:off x="4783" y="3946"/>
              <a:ext cx="2306" cy="15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defRPr/>
              </a:pPr>
              <a:r>
                <a:rPr lang="zh-CN" altLang="en-US" sz="3200" b="1" spc="200" noProof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目录</a:t>
              </a:r>
            </a:p>
          </p:txBody>
        </p:sp>
      </p:grpSp>
      <p:pic>
        <p:nvPicPr>
          <p:cNvPr id="5129" name="图片 56" descr="logo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005825"/>
              </a:clrFrom>
              <a:clrTo>
                <a:srgbClr val="00582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98450"/>
            <a:ext cx="18700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组合 53"/>
          <p:cNvGrpSpPr/>
          <p:nvPr/>
        </p:nvGrpSpPr>
        <p:grpSpPr>
          <a:xfrm>
            <a:off x="4056074" y="2808328"/>
            <a:ext cx="599445" cy="599444"/>
            <a:chOff x="4969444" y="1571625"/>
            <a:chExt cx="1443038" cy="1443038"/>
          </a:xfrm>
          <a:solidFill>
            <a:srgbClr val="035726"/>
          </a:solidFill>
        </p:grpSpPr>
        <p:sp>
          <p:nvSpPr>
            <p:cNvPr id="55" name="椭圆 54"/>
            <p:cNvSpPr/>
            <p:nvPr/>
          </p:nvSpPr>
          <p:spPr>
            <a:xfrm>
              <a:off x="4969444" y="1571625"/>
              <a:ext cx="1443038" cy="14430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  <p:sp>
          <p:nvSpPr>
            <p:cNvPr id="56" name="KSO_Shape"/>
            <p:cNvSpPr/>
            <p:nvPr/>
          </p:nvSpPr>
          <p:spPr bwMode="auto">
            <a:xfrm>
              <a:off x="5263314" y="1951058"/>
              <a:ext cx="839222" cy="710672"/>
            </a:xfrm>
            <a:custGeom>
              <a:avLst/>
              <a:gdLst>
                <a:gd name="T0" fmla="*/ 1079664 w 8375649"/>
                <a:gd name="T1" fmla="*/ 1200052 h 8974137"/>
                <a:gd name="T2" fmla="*/ 1320120 w 8375649"/>
                <a:gd name="T3" fmla="*/ 1200052 h 8974137"/>
                <a:gd name="T4" fmla="*/ 1320120 w 8375649"/>
                <a:gd name="T5" fmla="*/ 1440190 h 8974137"/>
                <a:gd name="T6" fmla="*/ 1079664 w 8375649"/>
                <a:gd name="T7" fmla="*/ 1440190 h 8974137"/>
                <a:gd name="T8" fmla="*/ 719776 w 8375649"/>
                <a:gd name="T9" fmla="*/ 1200052 h 8974137"/>
                <a:gd name="T10" fmla="*/ 959914 w 8375649"/>
                <a:gd name="T11" fmla="*/ 1200052 h 8974137"/>
                <a:gd name="T12" fmla="*/ 959914 w 8375649"/>
                <a:gd name="T13" fmla="*/ 1440190 h 8974137"/>
                <a:gd name="T14" fmla="*/ 719776 w 8375649"/>
                <a:gd name="T15" fmla="*/ 1440190 h 8974137"/>
                <a:gd name="T16" fmla="*/ 359570 w 8375649"/>
                <a:gd name="T17" fmla="*/ 1200052 h 8974137"/>
                <a:gd name="T18" fmla="*/ 599707 w 8375649"/>
                <a:gd name="T19" fmla="*/ 1200052 h 8974137"/>
                <a:gd name="T20" fmla="*/ 599707 w 8375649"/>
                <a:gd name="T21" fmla="*/ 1440190 h 8974137"/>
                <a:gd name="T22" fmla="*/ 359570 w 8375649"/>
                <a:gd name="T23" fmla="*/ 1440190 h 8974137"/>
                <a:gd name="T24" fmla="*/ 1079664 w 8375649"/>
                <a:gd name="T25" fmla="*/ 839846 h 8974137"/>
                <a:gd name="T26" fmla="*/ 1320120 w 8375649"/>
                <a:gd name="T27" fmla="*/ 839846 h 8974137"/>
                <a:gd name="T28" fmla="*/ 1320120 w 8375649"/>
                <a:gd name="T29" fmla="*/ 1080302 h 8974137"/>
                <a:gd name="T30" fmla="*/ 1079664 w 8375649"/>
                <a:gd name="T31" fmla="*/ 1080302 h 8974137"/>
                <a:gd name="T32" fmla="*/ 719776 w 8375649"/>
                <a:gd name="T33" fmla="*/ 839846 h 8974137"/>
                <a:gd name="T34" fmla="*/ 959914 w 8375649"/>
                <a:gd name="T35" fmla="*/ 839846 h 8974137"/>
                <a:gd name="T36" fmla="*/ 959914 w 8375649"/>
                <a:gd name="T37" fmla="*/ 1080302 h 8974137"/>
                <a:gd name="T38" fmla="*/ 719776 w 8375649"/>
                <a:gd name="T39" fmla="*/ 1080302 h 8974137"/>
                <a:gd name="T40" fmla="*/ 180089 w 8375649"/>
                <a:gd name="T41" fmla="*/ 719406 h 8974137"/>
                <a:gd name="T42" fmla="*/ 180089 w 8375649"/>
                <a:gd name="T43" fmla="*/ 1577419 h 8974137"/>
                <a:gd name="T44" fmla="*/ 840163 w 8375649"/>
                <a:gd name="T45" fmla="*/ 1629397 h 8974137"/>
                <a:gd name="T46" fmla="*/ 1500238 w 8375649"/>
                <a:gd name="T47" fmla="*/ 1577419 h 8974137"/>
                <a:gd name="T48" fmla="*/ 1500238 w 8375649"/>
                <a:gd name="T49" fmla="*/ 719406 h 8974137"/>
                <a:gd name="T50" fmla="*/ 180089 w 8375649"/>
                <a:gd name="T51" fmla="*/ 719406 h 8974137"/>
                <a:gd name="T52" fmla="*/ 479986 w 8375649"/>
                <a:gd name="T53" fmla="*/ 0 h 8974137"/>
                <a:gd name="T54" fmla="*/ 599794 w 8375649"/>
                <a:gd name="T55" fmla="*/ 120529 h 8974137"/>
                <a:gd name="T56" fmla="*/ 599794 w 8375649"/>
                <a:gd name="T57" fmla="*/ 186819 h 8974137"/>
                <a:gd name="T58" fmla="*/ 840163 w 8375649"/>
                <a:gd name="T59" fmla="*/ 180040 h 8974137"/>
                <a:gd name="T60" fmla="*/ 959972 w 8375649"/>
                <a:gd name="T61" fmla="*/ 182300 h 8974137"/>
                <a:gd name="T62" fmla="*/ 959972 w 8375649"/>
                <a:gd name="T63" fmla="*/ 300568 h 8974137"/>
                <a:gd name="T64" fmla="*/ 1109920 w 8375649"/>
                <a:gd name="T65" fmla="*/ 450476 h 8974137"/>
                <a:gd name="T66" fmla="*/ 1119716 w 8375649"/>
                <a:gd name="T67" fmla="*/ 448969 h 8974137"/>
                <a:gd name="T68" fmla="*/ 1080533 w 8375649"/>
                <a:gd name="T69" fmla="*/ 360079 h 8974137"/>
                <a:gd name="T70" fmla="*/ 1080533 w 8375649"/>
                <a:gd name="T71" fmla="*/ 120529 h 8974137"/>
                <a:gd name="T72" fmla="*/ 1199588 w 8375649"/>
                <a:gd name="T73" fmla="*/ 0 h 8974137"/>
                <a:gd name="T74" fmla="*/ 1320149 w 8375649"/>
                <a:gd name="T75" fmla="*/ 120529 h 8974137"/>
                <a:gd name="T76" fmla="*/ 1320149 w 8375649"/>
                <a:gd name="T77" fmla="*/ 205652 h 8974137"/>
                <a:gd name="T78" fmla="*/ 1607990 w 8375649"/>
                <a:gd name="T79" fmla="*/ 246330 h 8974137"/>
                <a:gd name="T80" fmla="*/ 1680327 w 8375649"/>
                <a:gd name="T81" fmla="*/ 334467 h 8974137"/>
                <a:gd name="T82" fmla="*/ 1680327 w 8375649"/>
                <a:gd name="T83" fmla="*/ 1644463 h 8974137"/>
                <a:gd name="T84" fmla="*/ 1608744 w 8375649"/>
                <a:gd name="T85" fmla="*/ 1732600 h 8974137"/>
                <a:gd name="T86" fmla="*/ 840163 w 8375649"/>
                <a:gd name="T87" fmla="*/ 1800397 h 8974137"/>
                <a:gd name="T88" fmla="*/ 70830 w 8375649"/>
                <a:gd name="T89" fmla="*/ 1732600 h 8974137"/>
                <a:gd name="T90" fmla="*/ 0 w 8375649"/>
                <a:gd name="T91" fmla="*/ 1644463 h 8974137"/>
                <a:gd name="T92" fmla="*/ 0 w 8375649"/>
                <a:gd name="T93" fmla="*/ 334467 h 8974137"/>
                <a:gd name="T94" fmla="*/ 71583 w 8375649"/>
                <a:gd name="T95" fmla="*/ 246330 h 8974137"/>
                <a:gd name="T96" fmla="*/ 239616 w 8375649"/>
                <a:gd name="T97" fmla="*/ 219212 h 8974137"/>
                <a:gd name="T98" fmla="*/ 239616 w 8375649"/>
                <a:gd name="T99" fmla="*/ 300568 h 8974137"/>
                <a:gd name="T100" fmla="*/ 389565 w 8375649"/>
                <a:gd name="T101" fmla="*/ 450476 h 8974137"/>
                <a:gd name="T102" fmla="*/ 400114 w 8375649"/>
                <a:gd name="T103" fmla="*/ 448969 h 8974137"/>
                <a:gd name="T104" fmla="*/ 360178 w 8375649"/>
                <a:gd name="T105" fmla="*/ 360079 h 8974137"/>
                <a:gd name="T106" fmla="*/ 360178 w 8375649"/>
                <a:gd name="T107" fmla="*/ 120529 h 8974137"/>
                <a:gd name="T108" fmla="*/ 479986 w 8375649"/>
                <a:gd name="T109" fmla="*/ 0 h 897413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375649" h="8974137">
                  <a:moveTo>
                    <a:pt x="5381624" y="5981700"/>
                  </a:moveTo>
                  <a:lnTo>
                    <a:pt x="6580187" y="5981700"/>
                  </a:lnTo>
                  <a:lnTo>
                    <a:pt x="6580187" y="7178675"/>
                  </a:lnTo>
                  <a:lnTo>
                    <a:pt x="5381624" y="7178675"/>
                  </a:lnTo>
                  <a:lnTo>
                    <a:pt x="5381624" y="5981700"/>
                  </a:lnTo>
                  <a:close/>
                  <a:moveTo>
                    <a:pt x="3587749" y="5981700"/>
                  </a:moveTo>
                  <a:lnTo>
                    <a:pt x="4784724" y="5981700"/>
                  </a:lnTo>
                  <a:lnTo>
                    <a:pt x="4784724" y="7178675"/>
                  </a:lnTo>
                  <a:lnTo>
                    <a:pt x="3587749" y="7178675"/>
                  </a:lnTo>
                  <a:lnTo>
                    <a:pt x="3587749" y="5981700"/>
                  </a:lnTo>
                  <a:close/>
                  <a:moveTo>
                    <a:pt x="1792287" y="5981700"/>
                  </a:moveTo>
                  <a:lnTo>
                    <a:pt x="2989262" y="5981700"/>
                  </a:lnTo>
                  <a:lnTo>
                    <a:pt x="2989262" y="7178675"/>
                  </a:lnTo>
                  <a:lnTo>
                    <a:pt x="1792287" y="7178675"/>
                  </a:lnTo>
                  <a:lnTo>
                    <a:pt x="1792287" y="5981700"/>
                  </a:lnTo>
                  <a:close/>
                  <a:moveTo>
                    <a:pt x="5381624" y="4186238"/>
                  </a:moveTo>
                  <a:lnTo>
                    <a:pt x="6580187" y="4186238"/>
                  </a:lnTo>
                  <a:lnTo>
                    <a:pt x="6580187" y="5384800"/>
                  </a:lnTo>
                  <a:lnTo>
                    <a:pt x="5381624" y="5384800"/>
                  </a:lnTo>
                  <a:lnTo>
                    <a:pt x="5381624" y="4186238"/>
                  </a:lnTo>
                  <a:close/>
                  <a:moveTo>
                    <a:pt x="3587750" y="4186238"/>
                  </a:moveTo>
                  <a:lnTo>
                    <a:pt x="4784724" y="4186238"/>
                  </a:lnTo>
                  <a:lnTo>
                    <a:pt x="4784724" y="5384800"/>
                  </a:lnTo>
                  <a:lnTo>
                    <a:pt x="3587750" y="5384800"/>
                  </a:lnTo>
                  <a:lnTo>
                    <a:pt x="3587750" y="4186238"/>
                  </a:lnTo>
                  <a:close/>
                  <a:moveTo>
                    <a:pt x="897659" y="3585900"/>
                  </a:moveTo>
                  <a:cubicBezTo>
                    <a:pt x="897659" y="3585900"/>
                    <a:pt x="897659" y="3585900"/>
                    <a:pt x="897659" y="7862696"/>
                  </a:cubicBezTo>
                  <a:cubicBezTo>
                    <a:pt x="1461044" y="7952813"/>
                    <a:pt x="2655418" y="8121782"/>
                    <a:pt x="4187824" y="8121782"/>
                  </a:cubicBezTo>
                  <a:cubicBezTo>
                    <a:pt x="5723986" y="8121782"/>
                    <a:pt x="6914605" y="7952813"/>
                    <a:pt x="7477990" y="7862696"/>
                  </a:cubicBezTo>
                  <a:lnTo>
                    <a:pt x="7477990" y="3585900"/>
                  </a:lnTo>
                  <a:cubicBezTo>
                    <a:pt x="7477990" y="3585900"/>
                    <a:pt x="7477990" y="3585900"/>
                    <a:pt x="897659" y="3585900"/>
                  </a:cubicBezTo>
                  <a:close/>
                  <a:moveTo>
                    <a:pt x="2392506" y="0"/>
                  </a:moveTo>
                  <a:cubicBezTo>
                    <a:pt x="2723025" y="0"/>
                    <a:pt x="2989694" y="270350"/>
                    <a:pt x="2989694" y="600779"/>
                  </a:cubicBezTo>
                  <a:cubicBezTo>
                    <a:pt x="2989694" y="600779"/>
                    <a:pt x="2989694" y="600779"/>
                    <a:pt x="2989694" y="931207"/>
                  </a:cubicBezTo>
                  <a:cubicBezTo>
                    <a:pt x="3361528" y="912433"/>
                    <a:pt x="3763409" y="897413"/>
                    <a:pt x="4187824" y="897413"/>
                  </a:cubicBezTo>
                  <a:cubicBezTo>
                    <a:pt x="4390643" y="897413"/>
                    <a:pt x="4589705" y="901168"/>
                    <a:pt x="4785012" y="908678"/>
                  </a:cubicBezTo>
                  <a:cubicBezTo>
                    <a:pt x="4785012" y="908678"/>
                    <a:pt x="4785012" y="908678"/>
                    <a:pt x="4785012" y="1498193"/>
                  </a:cubicBezTo>
                  <a:cubicBezTo>
                    <a:pt x="4785012" y="1911228"/>
                    <a:pt x="5119287" y="2245412"/>
                    <a:pt x="5532435" y="2245412"/>
                  </a:cubicBezTo>
                  <a:cubicBezTo>
                    <a:pt x="5551215" y="2245412"/>
                    <a:pt x="5566238" y="2241657"/>
                    <a:pt x="5581262" y="2237902"/>
                  </a:cubicBezTo>
                  <a:cubicBezTo>
                    <a:pt x="5461073" y="2129011"/>
                    <a:pt x="5385955" y="1971306"/>
                    <a:pt x="5385955" y="1794827"/>
                  </a:cubicBezTo>
                  <a:cubicBezTo>
                    <a:pt x="5385955" y="1794827"/>
                    <a:pt x="5385955" y="1794827"/>
                    <a:pt x="5385955" y="600779"/>
                  </a:cubicBezTo>
                  <a:cubicBezTo>
                    <a:pt x="5385955" y="270350"/>
                    <a:pt x="5648868" y="0"/>
                    <a:pt x="5979387" y="0"/>
                  </a:cubicBezTo>
                  <a:cubicBezTo>
                    <a:pt x="6309906" y="0"/>
                    <a:pt x="6580331" y="270350"/>
                    <a:pt x="6580331" y="600779"/>
                  </a:cubicBezTo>
                  <a:cubicBezTo>
                    <a:pt x="6580331" y="600779"/>
                    <a:pt x="6580331" y="600779"/>
                    <a:pt x="6580331" y="1025079"/>
                  </a:cubicBezTo>
                  <a:cubicBezTo>
                    <a:pt x="7440431" y="1115196"/>
                    <a:pt x="7977524" y="1220332"/>
                    <a:pt x="8015083" y="1227842"/>
                  </a:cubicBezTo>
                  <a:cubicBezTo>
                    <a:pt x="8225413" y="1269146"/>
                    <a:pt x="8375649" y="1453134"/>
                    <a:pt x="8375649" y="1667162"/>
                  </a:cubicBezTo>
                  <a:cubicBezTo>
                    <a:pt x="8375649" y="1667162"/>
                    <a:pt x="8375649" y="1667162"/>
                    <a:pt x="8375649" y="8196879"/>
                  </a:cubicBezTo>
                  <a:cubicBezTo>
                    <a:pt x="8375649" y="8407152"/>
                    <a:pt x="8225413" y="8591140"/>
                    <a:pt x="8018839" y="8636199"/>
                  </a:cubicBezTo>
                  <a:cubicBezTo>
                    <a:pt x="7954989" y="8651218"/>
                    <a:pt x="6433851" y="8974137"/>
                    <a:pt x="4187824" y="8974137"/>
                  </a:cubicBezTo>
                  <a:cubicBezTo>
                    <a:pt x="1938042" y="8974137"/>
                    <a:pt x="416904" y="8651218"/>
                    <a:pt x="353054" y="8636199"/>
                  </a:cubicBezTo>
                  <a:cubicBezTo>
                    <a:pt x="146480" y="8591140"/>
                    <a:pt x="0" y="8407152"/>
                    <a:pt x="0" y="8196879"/>
                  </a:cubicBezTo>
                  <a:cubicBezTo>
                    <a:pt x="0" y="8196879"/>
                    <a:pt x="0" y="8196879"/>
                    <a:pt x="0" y="1667162"/>
                  </a:cubicBezTo>
                  <a:cubicBezTo>
                    <a:pt x="0" y="1453134"/>
                    <a:pt x="150236" y="1269146"/>
                    <a:pt x="356810" y="1227842"/>
                  </a:cubicBezTo>
                  <a:cubicBezTo>
                    <a:pt x="386857" y="1220332"/>
                    <a:pt x="691085" y="1160254"/>
                    <a:pt x="1194375" y="1092667"/>
                  </a:cubicBezTo>
                  <a:cubicBezTo>
                    <a:pt x="1194375" y="1092667"/>
                    <a:pt x="1194375" y="1092667"/>
                    <a:pt x="1194375" y="1498193"/>
                  </a:cubicBezTo>
                  <a:cubicBezTo>
                    <a:pt x="1194375" y="1911228"/>
                    <a:pt x="1528650" y="2245412"/>
                    <a:pt x="1941798" y="2245412"/>
                  </a:cubicBezTo>
                  <a:cubicBezTo>
                    <a:pt x="1960578" y="2245412"/>
                    <a:pt x="1975601" y="2241657"/>
                    <a:pt x="1994381" y="2237902"/>
                  </a:cubicBezTo>
                  <a:cubicBezTo>
                    <a:pt x="1870436" y="2129011"/>
                    <a:pt x="1795319" y="1971306"/>
                    <a:pt x="1795319" y="1794827"/>
                  </a:cubicBezTo>
                  <a:cubicBezTo>
                    <a:pt x="1795319" y="1794827"/>
                    <a:pt x="1795319" y="1794827"/>
                    <a:pt x="1795319" y="600779"/>
                  </a:cubicBezTo>
                  <a:cubicBezTo>
                    <a:pt x="1795319" y="270350"/>
                    <a:pt x="2061987" y="0"/>
                    <a:pt x="239250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/>
            <a:p>
              <a:pPr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</p:grpSp>
      <p:sp>
        <p:nvSpPr>
          <p:cNvPr id="101" name="Freeform 63"/>
          <p:cNvSpPr>
            <a:spLocks noChangeAspect="1"/>
          </p:cNvSpPr>
          <p:nvPr/>
        </p:nvSpPr>
        <p:spPr bwMode="auto">
          <a:xfrm>
            <a:off x="4206875" y="3757613"/>
            <a:ext cx="347663" cy="339725"/>
          </a:xfrm>
          <a:custGeom>
            <a:avLst/>
            <a:gdLst>
              <a:gd name="T0" fmla="*/ 244 w 312"/>
              <a:gd name="T1" fmla="*/ 0 h 303"/>
              <a:gd name="T2" fmla="*/ 209 w 312"/>
              <a:gd name="T3" fmla="*/ 12 h 303"/>
              <a:gd name="T4" fmla="*/ 181 w 312"/>
              <a:gd name="T5" fmla="*/ 49 h 303"/>
              <a:gd name="T6" fmla="*/ 198 w 312"/>
              <a:gd name="T7" fmla="*/ 112 h 303"/>
              <a:gd name="T8" fmla="*/ 195 w 312"/>
              <a:gd name="T9" fmla="*/ 112 h 303"/>
              <a:gd name="T10" fmla="*/ 177 w 312"/>
              <a:gd name="T11" fmla="*/ 92 h 303"/>
              <a:gd name="T12" fmla="*/ 92 w 312"/>
              <a:gd name="T13" fmla="*/ 177 h 303"/>
              <a:gd name="T14" fmla="*/ 71 w 312"/>
              <a:gd name="T15" fmla="*/ 174 h 303"/>
              <a:gd name="T16" fmla="*/ 29 w 312"/>
              <a:gd name="T17" fmla="*/ 192 h 303"/>
              <a:gd name="T18" fmla="*/ 7 w 312"/>
              <a:gd name="T19" fmla="*/ 255 h 303"/>
              <a:gd name="T20" fmla="*/ 14 w 312"/>
              <a:gd name="T21" fmla="*/ 266 h 303"/>
              <a:gd name="T22" fmla="*/ 14 w 312"/>
              <a:gd name="T23" fmla="*/ 266 h 303"/>
              <a:gd name="T24" fmla="*/ 53 w 312"/>
              <a:gd name="T25" fmla="*/ 228 h 303"/>
              <a:gd name="T26" fmla="*/ 80 w 312"/>
              <a:gd name="T27" fmla="*/ 255 h 303"/>
              <a:gd name="T28" fmla="*/ 40 w 312"/>
              <a:gd name="T29" fmla="*/ 296 h 303"/>
              <a:gd name="T30" fmla="*/ 70 w 312"/>
              <a:gd name="T31" fmla="*/ 303 h 303"/>
              <a:gd name="T32" fmla="*/ 100 w 312"/>
              <a:gd name="T33" fmla="*/ 295 h 303"/>
              <a:gd name="T34" fmla="*/ 134 w 312"/>
              <a:gd name="T35" fmla="*/ 244 h 303"/>
              <a:gd name="T36" fmla="*/ 116 w 312"/>
              <a:gd name="T37" fmla="*/ 191 h 303"/>
              <a:gd name="T38" fmla="*/ 118 w 312"/>
              <a:gd name="T39" fmla="*/ 190 h 303"/>
              <a:gd name="T40" fmla="*/ 138 w 312"/>
              <a:gd name="T41" fmla="*/ 209 h 303"/>
              <a:gd name="T42" fmla="*/ 222 w 312"/>
              <a:gd name="T43" fmla="*/ 126 h 303"/>
              <a:gd name="T44" fmla="*/ 245 w 312"/>
              <a:gd name="T45" fmla="*/ 129 h 303"/>
              <a:gd name="T46" fmla="*/ 256 w 312"/>
              <a:gd name="T47" fmla="*/ 127 h 303"/>
              <a:gd name="T48" fmla="*/ 298 w 312"/>
              <a:gd name="T49" fmla="*/ 97 h 303"/>
              <a:gd name="T50" fmla="*/ 302 w 312"/>
              <a:gd name="T51" fmla="*/ 34 h 303"/>
              <a:gd name="T52" fmla="*/ 260 w 312"/>
              <a:gd name="T53" fmla="*/ 75 h 303"/>
              <a:gd name="T54" fmla="*/ 234 w 312"/>
              <a:gd name="T55" fmla="*/ 48 h 303"/>
              <a:gd name="T56" fmla="*/ 274 w 312"/>
              <a:gd name="T57" fmla="*/ 7 h 303"/>
              <a:gd name="T58" fmla="*/ 244 w 312"/>
              <a:gd name="T5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2" h="303">
                <a:moveTo>
                  <a:pt x="244" y="0"/>
                </a:moveTo>
                <a:cubicBezTo>
                  <a:pt x="231" y="0"/>
                  <a:pt x="219" y="4"/>
                  <a:pt x="209" y="12"/>
                </a:cubicBezTo>
                <a:cubicBezTo>
                  <a:pt x="197" y="22"/>
                  <a:pt x="185" y="34"/>
                  <a:pt x="181" y="49"/>
                </a:cubicBezTo>
                <a:cubicBezTo>
                  <a:pt x="175" y="72"/>
                  <a:pt x="184" y="94"/>
                  <a:pt x="198" y="112"/>
                </a:cubicBezTo>
                <a:cubicBezTo>
                  <a:pt x="197" y="112"/>
                  <a:pt x="196" y="112"/>
                  <a:pt x="195" y="112"/>
                </a:cubicBezTo>
                <a:cubicBezTo>
                  <a:pt x="185" y="112"/>
                  <a:pt x="181" y="101"/>
                  <a:pt x="177" y="92"/>
                </a:cubicBezTo>
                <a:cubicBezTo>
                  <a:pt x="148" y="120"/>
                  <a:pt x="121" y="150"/>
                  <a:pt x="92" y="177"/>
                </a:cubicBezTo>
                <a:cubicBezTo>
                  <a:pt x="85" y="175"/>
                  <a:pt x="78" y="174"/>
                  <a:pt x="71" y="174"/>
                </a:cubicBezTo>
                <a:cubicBezTo>
                  <a:pt x="55" y="174"/>
                  <a:pt x="39" y="180"/>
                  <a:pt x="29" y="192"/>
                </a:cubicBezTo>
                <a:cubicBezTo>
                  <a:pt x="11" y="207"/>
                  <a:pt x="0" y="232"/>
                  <a:pt x="7" y="255"/>
                </a:cubicBezTo>
                <a:cubicBezTo>
                  <a:pt x="9" y="258"/>
                  <a:pt x="9" y="266"/>
                  <a:pt x="14" y="266"/>
                </a:cubicBezTo>
                <a:cubicBezTo>
                  <a:pt x="14" y="266"/>
                  <a:pt x="14" y="266"/>
                  <a:pt x="14" y="266"/>
                </a:cubicBezTo>
                <a:cubicBezTo>
                  <a:pt x="28" y="254"/>
                  <a:pt x="40" y="240"/>
                  <a:pt x="53" y="228"/>
                </a:cubicBezTo>
                <a:cubicBezTo>
                  <a:pt x="62" y="236"/>
                  <a:pt x="71" y="246"/>
                  <a:pt x="80" y="255"/>
                </a:cubicBezTo>
                <a:cubicBezTo>
                  <a:pt x="67" y="269"/>
                  <a:pt x="53" y="282"/>
                  <a:pt x="40" y="296"/>
                </a:cubicBezTo>
                <a:cubicBezTo>
                  <a:pt x="49" y="300"/>
                  <a:pt x="60" y="303"/>
                  <a:pt x="70" y="303"/>
                </a:cubicBezTo>
                <a:cubicBezTo>
                  <a:pt x="81" y="303"/>
                  <a:pt x="91" y="300"/>
                  <a:pt x="100" y="295"/>
                </a:cubicBezTo>
                <a:cubicBezTo>
                  <a:pt x="117" y="282"/>
                  <a:pt x="133" y="265"/>
                  <a:pt x="134" y="244"/>
                </a:cubicBezTo>
                <a:cubicBezTo>
                  <a:pt x="137" y="224"/>
                  <a:pt x="127" y="206"/>
                  <a:pt x="116" y="191"/>
                </a:cubicBezTo>
                <a:cubicBezTo>
                  <a:pt x="117" y="190"/>
                  <a:pt x="117" y="190"/>
                  <a:pt x="118" y="190"/>
                </a:cubicBezTo>
                <a:cubicBezTo>
                  <a:pt x="128" y="190"/>
                  <a:pt x="133" y="202"/>
                  <a:pt x="138" y="209"/>
                </a:cubicBezTo>
                <a:cubicBezTo>
                  <a:pt x="166" y="182"/>
                  <a:pt x="194" y="153"/>
                  <a:pt x="222" y="126"/>
                </a:cubicBezTo>
                <a:cubicBezTo>
                  <a:pt x="230" y="127"/>
                  <a:pt x="237" y="129"/>
                  <a:pt x="245" y="129"/>
                </a:cubicBezTo>
                <a:cubicBezTo>
                  <a:pt x="249" y="129"/>
                  <a:pt x="252" y="128"/>
                  <a:pt x="256" y="127"/>
                </a:cubicBezTo>
                <a:cubicBezTo>
                  <a:pt x="274" y="125"/>
                  <a:pt x="286" y="110"/>
                  <a:pt x="298" y="97"/>
                </a:cubicBezTo>
                <a:cubicBezTo>
                  <a:pt x="312" y="79"/>
                  <a:pt x="311" y="54"/>
                  <a:pt x="302" y="34"/>
                </a:cubicBezTo>
                <a:cubicBezTo>
                  <a:pt x="287" y="47"/>
                  <a:pt x="274" y="62"/>
                  <a:pt x="260" y="75"/>
                </a:cubicBezTo>
                <a:cubicBezTo>
                  <a:pt x="251" y="66"/>
                  <a:pt x="242" y="57"/>
                  <a:pt x="234" y="48"/>
                </a:cubicBezTo>
                <a:cubicBezTo>
                  <a:pt x="247" y="34"/>
                  <a:pt x="261" y="20"/>
                  <a:pt x="274" y="7"/>
                </a:cubicBezTo>
                <a:cubicBezTo>
                  <a:pt x="265" y="2"/>
                  <a:pt x="255" y="0"/>
                  <a:pt x="24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defRPr/>
            </a:pPr>
            <a:endParaRPr lang="zh-CN" altLang="en-US" sz="1015" noProof="1">
              <a:solidFill>
                <a:srgbClr val="00375D"/>
              </a:solidFill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4068763" y="1978025"/>
            <a:ext cx="600075" cy="59848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>
              <a:solidFill>
                <a:srgbClr val="00375D"/>
              </a:solidFill>
            </a:endParaRPr>
          </a:p>
        </p:txBody>
      </p:sp>
      <p:grpSp>
        <p:nvGrpSpPr>
          <p:cNvPr id="103" name=" 2050"/>
          <p:cNvGrpSpPr/>
          <p:nvPr/>
        </p:nvGrpSpPr>
        <p:grpSpPr bwMode="auto">
          <a:xfrm>
            <a:off x="4113750" y="2074690"/>
            <a:ext cx="455295" cy="418328"/>
            <a:chOff x="1595438" y="968375"/>
            <a:chExt cx="5953125" cy="4921250"/>
          </a:xfrm>
          <a:solidFill>
            <a:schemeClr val="bg1"/>
          </a:solidFill>
        </p:grpSpPr>
        <p:sp>
          <p:nvSpPr>
            <p:cNvPr id="105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06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07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08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09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0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1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2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3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4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5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6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7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8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19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0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1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2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3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4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5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6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7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8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29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0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1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2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3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4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5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sp>
          <p:nvSpPr>
            <p:cNvPr id="136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137" name="椭圆 136"/>
          <p:cNvSpPr/>
          <p:nvPr/>
        </p:nvSpPr>
        <p:spPr>
          <a:xfrm>
            <a:off x="4068763" y="3644900"/>
            <a:ext cx="600075" cy="600075"/>
          </a:xfrm>
          <a:prstGeom prst="ellipse">
            <a:avLst/>
          </a:prstGeom>
          <a:solidFill>
            <a:srgbClr val="03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>
              <a:solidFill>
                <a:srgbClr val="00375D"/>
              </a:solidFill>
            </a:endParaRPr>
          </a:p>
        </p:txBody>
      </p:sp>
      <p:sp>
        <p:nvSpPr>
          <p:cNvPr id="5135" name="疑问"/>
          <p:cNvSpPr>
            <a:spLocks noChangeArrowheads="1"/>
          </p:cNvSpPr>
          <p:nvPr/>
        </p:nvSpPr>
        <p:spPr bwMode="auto">
          <a:xfrm>
            <a:off x="4200525" y="3776663"/>
            <a:ext cx="320675" cy="320675"/>
          </a:xfrm>
          <a:custGeom>
            <a:avLst/>
            <a:gdLst>
              <a:gd name="T0" fmla="*/ 2021 w 3841"/>
              <a:gd name="T1" fmla="*/ 3639 h 3861"/>
              <a:gd name="T2" fmla="*/ 1313 w 3841"/>
              <a:gd name="T3" fmla="*/ 3496 h 3861"/>
              <a:gd name="T4" fmla="*/ 0 w 3841"/>
              <a:gd name="T5" fmla="*/ 3855 h 3861"/>
              <a:gd name="T6" fmla="*/ 605 w 3841"/>
              <a:gd name="T7" fmla="*/ 2961 h 3861"/>
              <a:gd name="T8" fmla="*/ 201 w 3841"/>
              <a:gd name="T9" fmla="*/ 1819 h 3861"/>
              <a:gd name="T10" fmla="*/ 2021 w 3841"/>
              <a:gd name="T11" fmla="*/ 0 h 3861"/>
              <a:gd name="T12" fmla="*/ 3841 w 3841"/>
              <a:gd name="T13" fmla="*/ 1819 h 3861"/>
              <a:gd name="T14" fmla="*/ 2021 w 3841"/>
              <a:gd name="T15" fmla="*/ 3639 h 3861"/>
              <a:gd name="T16" fmla="*/ 1463 w 3841"/>
              <a:gd name="T17" fmla="*/ 2671 h 3861"/>
              <a:gd name="T18" fmla="*/ 1723 w 3841"/>
              <a:gd name="T19" fmla="*/ 2941 h 3861"/>
              <a:gd name="T20" fmla="*/ 2052 w 3841"/>
              <a:gd name="T21" fmla="*/ 2619 h 3861"/>
              <a:gd name="T22" fmla="*/ 1782 w 3841"/>
              <a:gd name="T23" fmla="*/ 2342 h 3861"/>
              <a:gd name="T24" fmla="*/ 1463 w 3841"/>
              <a:gd name="T25" fmla="*/ 2671 h 3861"/>
              <a:gd name="T26" fmla="*/ 2121 w 3841"/>
              <a:gd name="T27" fmla="*/ 647 h 3861"/>
              <a:gd name="T28" fmla="*/ 1565 w 3841"/>
              <a:gd name="T29" fmla="*/ 789 h 3861"/>
              <a:gd name="T30" fmla="*/ 1627 w 3841"/>
              <a:gd name="T31" fmla="*/ 1121 h 3861"/>
              <a:gd name="T32" fmla="*/ 1986 w 3841"/>
              <a:gd name="T33" fmla="*/ 1029 h 3861"/>
              <a:gd name="T34" fmla="*/ 2177 w 3841"/>
              <a:gd name="T35" fmla="*/ 1187 h 3861"/>
              <a:gd name="T36" fmla="*/ 1914 w 3841"/>
              <a:gd name="T37" fmla="*/ 1552 h 3861"/>
              <a:gd name="T38" fmla="*/ 1614 w 3841"/>
              <a:gd name="T39" fmla="*/ 2099 h 3861"/>
              <a:gd name="T40" fmla="*/ 1604 w 3841"/>
              <a:gd name="T41" fmla="*/ 2184 h 3861"/>
              <a:gd name="T42" fmla="*/ 2065 w 3841"/>
              <a:gd name="T43" fmla="*/ 2184 h 3861"/>
              <a:gd name="T44" fmla="*/ 2081 w 3841"/>
              <a:gd name="T45" fmla="*/ 2105 h 3861"/>
              <a:gd name="T46" fmla="*/ 2305 w 3841"/>
              <a:gd name="T47" fmla="*/ 1717 h 3861"/>
              <a:gd name="T48" fmla="*/ 2664 w 3841"/>
              <a:gd name="T49" fmla="*/ 1095 h 3861"/>
              <a:gd name="T50" fmla="*/ 2121 w 3841"/>
              <a:gd name="T51" fmla="*/ 647 h 3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grpSp>
        <p:nvGrpSpPr>
          <p:cNvPr id="139" name="组合 138"/>
          <p:cNvGrpSpPr/>
          <p:nvPr/>
        </p:nvGrpSpPr>
        <p:grpSpPr>
          <a:xfrm>
            <a:off x="4050730" y="1147027"/>
            <a:ext cx="599426" cy="599440"/>
            <a:chOff x="4050730" y="1147027"/>
            <a:chExt cx="599440" cy="599440"/>
          </a:xfrm>
          <a:solidFill>
            <a:schemeClr val="bg2">
              <a:lumMod val="50000"/>
            </a:schemeClr>
          </a:solidFill>
        </p:grpSpPr>
        <p:sp>
          <p:nvSpPr>
            <p:cNvPr id="140" name="椭圆 139"/>
            <p:cNvSpPr/>
            <p:nvPr/>
          </p:nvSpPr>
          <p:spPr>
            <a:xfrm flipH="1">
              <a:off x="4050730" y="1147027"/>
              <a:ext cx="599440" cy="599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r" fontAlgn="auto">
                <a:defRPr/>
              </a:pPr>
              <a:endParaRPr lang="zh-CN" altLang="en-US" noProof="1">
                <a:solidFill>
                  <a:srgbClr val="00375D"/>
                </a:solidFill>
              </a:endParaRPr>
            </a:p>
          </p:txBody>
        </p:sp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1944" y="1310167"/>
              <a:ext cx="480011" cy="292028"/>
            </a:xfrm>
            <a:prstGeom prst="rect">
              <a:avLst/>
            </a:prstGeom>
            <a:grpFill/>
          </p:spPr>
        </p:pic>
      </p:grpSp>
      <p:sp>
        <p:nvSpPr>
          <p:cNvPr id="5137" name="文本框 57"/>
          <p:cNvSpPr txBox="1">
            <a:spLocks noChangeArrowheads="1"/>
          </p:cNvSpPr>
          <p:nvPr/>
        </p:nvSpPr>
        <p:spPr bwMode="auto">
          <a:xfrm>
            <a:off x="8434388" y="6351588"/>
            <a:ext cx="30861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>
                <a:solidFill>
                  <a:srgbClr val="76717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博学  审问  慎思  明辨  笃行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155575"/>
            <a:ext cx="3309937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2816225"/>
            <a:ext cx="12192000" cy="1185863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040188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6" name="矩形 5"/>
          <p:cNvSpPr/>
          <p:nvPr/>
        </p:nvSpPr>
        <p:spPr>
          <a:xfrm>
            <a:off x="0" y="2755900"/>
            <a:ext cx="12192000" cy="28575"/>
          </a:xfrm>
          <a:prstGeom prst="rect">
            <a:avLst/>
          </a:prstGeom>
          <a:solidFill>
            <a:srgbClr val="005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</p:bld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E2E29E5-51DD-4ECD-9543-F3174253CBDD}" type="slidenum">
              <a:rPr lang="zh-CN" altLang="en-US"/>
              <a:t>‹#›</a:t>
            </a:fld>
            <a:endParaRPr lang="zh-CN" altLang="en-US"/>
          </a:p>
        </p:txBody>
      </p:sp>
      <p:grpSp>
        <p:nvGrpSpPr>
          <p:cNvPr id="7" name="组合 45"/>
          <p:cNvGrpSpPr/>
          <p:nvPr/>
        </p:nvGrpSpPr>
        <p:grpSpPr bwMode="auto">
          <a:xfrm>
            <a:off x="1" y="92484"/>
            <a:ext cx="12191999" cy="544203"/>
            <a:chOff x="-793" y="0"/>
            <a:chExt cx="12194001" cy="543646"/>
          </a:xfrm>
          <a:solidFill>
            <a:srgbClr val="5B9BD5"/>
          </a:solidFill>
        </p:grpSpPr>
        <p:sp>
          <p:nvSpPr>
            <p:cNvPr id="8" name="矩形 42"/>
            <p:cNvSpPr/>
            <p:nvPr/>
          </p:nvSpPr>
          <p:spPr bwMode="auto">
            <a:xfrm>
              <a:off x="-793" y="0"/>
              <a:ext cx="4152466" cy="543645"/>
            </a:xfrm>
            <a:custGeom>
              <a:avLst/>
              <a:gdLst>
                <a:gd name="T0" fmla="*/ 0 w 3118104"/>
                <a:gd name="T1" fmla="*/ 9144 h 548640"/>
                <a:gd name="T2" fmla="*/ 2679192 w 3118104"/>
                <a:gd name="T3" fmla="*/ 0 h 548640"/>
                <a:gd name="T4" fmla="*/ 3118104 w 3118104"/>
                <a:gd name="T5" fmla="*/ 548640 h 548640"/>
                <a:gd name="T6" fmla="*/ 0 w 3118104"/>
                <a:gd name="T7" fmla="*/ 548640 h 548640"/>
                <a:gd name="T8" fmla="*/ 0 w 3118104"/>
                <a:gd name="T9" fmla="*/ 9144 h 548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175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eaLnBrk="0" hangingPunct="0">
                <a:defRPr/>
              </a:pPr>
              <a:endParaRPr lang="zh-CN" altLang="en-US" noProof="1">
                <a:solidFill>
                  <a:srgbClr val="000000"/>
                </a:solidFill>
                <a:latin typeface="Helvetica"/>
                <a:ea typeface="微软雅黑" panose="020B0503020204020204" pitchFamily="34" charset="-122"/>
              </a:endParaRPr>
            </a:p>
          </p:txBody>
        </p:sp>
        <p:sp>
          <p:nvSpPr>
            <p:cNvPr id="9" name="直接连接符 44"/>
            <p:cNvSpPr>
              <a:spLocks noChangeShapeType="1"/>
            </p:cNvSpPr>
            <p:nvPr/>
          </p:nvSpPr>
          <p:spPr bwMode="auto">
            <a:xfrm>
              <a:off x="-1" y="543645"/>
              <a:ext cx="12193209" cy="1"/>
            </a:xfrm>
            <a:prstGeom prst="line">
              <a:avLst/>
            </a:prstGeom>
            <a:grpFill/>
            <a:ln w="3175">
              <a:solidFill>
                <a:srgbClr val="BFBFBF"/>
              </a:solidFill>
              <a:round/>
            </a:ln>
          </p:spPr>
        </p:sp>
      </p:grpSp>
      <p:pic>
        <p:nvPicPr>
          <p:cNvPr id="7174" name="图片 10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0451" r="8186" b="14963"/>
          <a:stretch>
            <a:fillRect/>
          </a:stretch>
        </p:blipFill>
        <p:spPr bwMode="auto">
          <a:xfrm>
            <a:off x="10272713" y="74613"/>
            <a:ext cx="18716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B42D9C3-816F-478E-B148-96C949BEC777}" type="slidenum">
              <a:rPr lang="zh-CN" altLang="en-US"/>
              <a:t>‹#›</a:t>
            </a:fld>
            <a:endParaRPr lang="zh-CN" altLang="en-US"/>
          </a:p>
        </p:txBody>
      </p:sp>
      <p:grpSp>
        <p:nvGrpSpPr>
          <p:cNvPr id="7" name="组合 45"/>
          <p:cNvGrpSpPr/>
          <p:nvPr/>
        </p:nvGrpSpPr>
        <p:grpSpPr bwMode="auto">
          <a:xfrm>
            <a:off x="1" y="92484"/>
            <a:ext cx="12191999" cy="544203"/>
            <a:chOff x="-793" y="0"/>
            <a:chExt cx="12194001" cy="543646"/>
          </a:xfrm>
          <a:solidFill>
            <a:srgbClr val="5B9BD5"/>
          </a:solidFill>
        </p:grpSpPr>
        <p:sp>
          <p:nvSpPr>
            <p:cNvPr id="8" name="矩形 42"/>
            <p:cNvSpPr/>
            <p:nvPr/>
          </p:nvSpPr>
          <p:spPr bwMode="auto">
            <a:xfrm>
              <a:off x="-793" y="0"/>
              <a:ext cx="4152466" cy="543645"/>
            </a:xfrm>
            <a:custGeom>
              <a:avLst/>
              <a:gdLst>
                <a:gd name="T0" fmla="*/ 0 w 3118104"/>
                <a:gd name="T1" fmla="*/ 9144 h 548640"/>
                <a:gd name="T2" fmla="*/ 2679192 w 3118104"/>
                <a:gd name="T3" fmla="*/ 0 h 548640"/>
                <a:gd name="T4" fmla="*/ 3118104 w 3118104"/>
                <a:gd name="T5" fmla="*/ 548640 h 548640"/>
                <a:gd name="T6" fmla="*/ 0 w 3118104"/>
                <a:gd name="T7" fmla="*/ 548640 h 548640"/>
                <a:gd name="T8" fmla="*/ 0 w 3118104"/>
                <a:gd name="T9" fmla="*/ 9144 h 548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175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eaLnBrk="0" hangingPunct="0">
                <a:defRPr/>
              </a:pPr>
              <a:endParaRPr lang="zh-CN" altLang="en-US" noProof="1">
                <a:solidFill>
                  <a:srgbClr val="000000"/>
                </a:solidFill>
                <a:latin typeface="Helvetica"/>
                <a:ea typeface="微软雅黑" panose="020B0503020204020204" pitchFamily="34" charset="-122"/>
              </a:endParaRPr>
            </a:p>
          </p:txBody>
        </p:sp>
        <p:sp>
          <p:nvSpPr>
            <p:cNvPr id="9" name="直接连接符 44"/>
            <p:cNvSpPr>
              <a:spLocks noChangeShapeType="1"/>
            </p:cNvSpPr>
            <p:nvPr/>
          </p:nvSpPr>
          <p:spPr bwMode="auto">
            <a:xfrm>
              <a:off x="-1" y="543645"/>
              <a:ext cx="12193209" cy="1"/>
            </a:xfrm>
            <a:prstGeom prst="line">
              <a:avLst/>
            </a:prstGeom>
            <a:grpFill/>
            <a:ln w="3175">
              <a:solidFill>
                <a:srgbClr val="BFBFBF"/>
              </a:solidFill>
              <a:round/>
            </a:ln>
          </p:spPr>
        </p:sp>
      </p:grpSp>
      <p:pic>
        <p:nvPicPr>
          <p:cNvPr id="8198" name="图片 10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0451" r="8186" b="14963"/>
          <a:stretch>
            <a:fillRect/>
          </a:stretch>
        </p:blipFill>
        <p:spPr bwMode="auto">
          <a:xfrm>
            <a:off x="10272713" y="74613"/>
            <a:ext cx="18716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D97D84A-D086-4E65-82A3-5CEEBBBD252A}" type="slidenum">
              <a:rPr lang="zh-CN" altLang="en-US"/>
              <a:t>‹#›</a:t>
            </a:fld>
            <a:endParaRPr lang="zh-CN" altLang="en-US"/>
          </a:p>
        </p:txBody>
      </p:sp>
      <p:grpSp>
        <p:nvGrpSpPr>
          <p:cNvPr id="7" name="组合 45"/>
          <p:cNvGrpSpPr/>
          <p:nvPr/>
        </p:nvGrpSpPr>
        <p:grpSpPr bwMode="auto">
          <a:xfrm>
            <a:off x="1" y="92484"/>
            <a:ext cx="12191999" cy="544203"/>
            <a:chOff x="-793" y="0"/>
            <a:chExt cx="12194001" cy="543646"/>
          </a:xfrm>
          <a:solidFill>
            <a:srgbClr val="5B9BD5"/>
          </a:solidFill>
        </p:grpSpPr>
        <p:sp>
          <p:nvSpPr>
            <p:cNvPr id="8" name="矩形 42"/>
            <p:cNvSpPr/>
            <p:nvPr/>
          </p:nvSpPr>
          <p:spPr bwMode="auto">
            <a:xfrm>
              <a:off x="-793" y="0"/>
              <a:ext cx="4152466" cy="543645"/>
            </a:xfrm>
            <a:custGeom>
              <a:avLst/>
              <a:gdLst>
                <a:gd name="T0" fmla="*/ 0 w 3118104"/>
                <a:gd name="T1" fmla="*/ 9144 h 548640"/>
                <a:gd name="T2" fmla="*/ 2679192 w 3118104"/>
                <a:gd name="T3" fmla="*/ 0 h 548640"/>
                <a:gd name="T4" fmla="*/ 3118104 w 3118104"/>
                <a:gd name="T5" fmla="*/ 548640 h 548640"/>
                <a:gd name="T6" fmla="*/ 0 w 3118104"/>
                <a:gd name="T7" fmla="*/ 548640 h 548640"/>
                <a:gd name="T8" fmla="*/ 0 w 3118104"/>
                <a:gd name="T9" fmla="*/ 9144 h 548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175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eaLnBrk="0" hangingPunct="0">
                <a:defRPr/>
              </a:pPr>
              <a:endParaRPr lang="zh-CN" altLang="en-US" noProof="1">
                <a:solidFill>
                  <a:srgbClr val="000000"/>
                </a:solidFill>
                <a:latin typeface="Helvetica"/>
                <a:ea typeface="微软雅黑" panose="020B0503020204020204" pitchFamily="34" charset="-122"/>
              </a:endParaRPr>
            </a:p>
          </p:txBody>
        </p:sp>
        <p:sp>
          <p:nvSpPr>
            <p:cNvPr id="9" name="直接连接符 44"/>
            <p:cNvSpPr>
              <a:spLocks noChangeShapeType="1"/>
            </p:cNvSpPr>
            <p:nvPr/>
          </p:nvSpPr>
          <p:spPr bwMode="auto">
            <a:xfrm>
              <a:off x="-1" y="543645"/>
              <a:ext cx="12193209" cy="1"/>
            </a:xfrm>
            <a:prstGeom prst="line">
              <a:avLst/>
            </a:prstGeom>
            <a:grpFill/>
            <a:ln w="3175">
              <a:solidFill>
                <a:srgbClr val="BFBFBF"/>
              </a:solidFill>
              <a:round/>
            </a:ln>
          </p:spPr>
        </p:sp>
      </p:grpSp>
      <p:pic>
        <p:nvPicPr>
          <p:cNvPr id="9222" name="图片 10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0451" r="8186" b="14963"/>
          <a:stretch>
            <a:fillRect/>
          </a:stretch>
        </p:blipFill>
        <p:spPr bwMode="auto">
          <a:xfrm>
            <a:off x="10272713" y="74613"/>
            <a:ext cx="18716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293205" y="6021388"/>
            <a:ext cx="160813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fontAlgn="auto">
              <a:defRPr/>
            </a:pPr>
            <a:r>
              <a:rPr lang="zh-CN" altLang="en-US" b="1" spc="300" noProof="1">
                <a:solidFill>
                  <a:srgbClr val="1750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201</a:t>
            </a:r>
            <a:r>
              <a:rPr lang="en-US" altLang="zh-CN" b="1" spc="300" noProof="1">
                <a:solidFill>
                  <a:srgbClr val="1750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9.08.31</a:t>
            </a:r>
            <a:endParaRPr lang="en-US" b="1" spc="300" noProof="1">
              <a:solidFill>
                <a:srgbClr val="1750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1746" name="图片 1" descr="中大地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5929313"/>
            <a:ext cx="4587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868363" y="6021388"/>
            <a:ext cx="1897062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fontAlgn="auto">
              <a:defRPr/>
            </a:pPr>
            <a:r>
              <a:rPr lang="zh-CN" altLang="en-US" sz="1200" b="1" spc="300" noProof="1">
                <a:solidFill>
                  <a:srgbClr val="1750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地理科学与规划学院</a:t>
            </a:r>
            <a:endParaRPr lang="zh-CN" altLang="en-US" sz="1200" b="1" spc="520" noProof="1">
              <a:solidFill>
                <a:srgbClr val="1750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86113" y="4524374"/>
            <a:ext cx="57927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en-US" altLang="zh-CN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Speaker:Guo Haonan</a:t>
            </a:r>
          </a:p>
          <a:p>
            <a:pPr algn="ctr" fontAlgn="auto">
              <a:defRPr/>
            </a:pPr>
            <a:r>
              <a:rPr lang="en-US" altLang="zh-CN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Major</a:t>
            </a:r>
            <a:r>
              <a:rPr lang="zh-CN" altLang="en-US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：</a:t>
            </a:r>
            <a:r>
              <a:rPr lang="en-US" altLang="zh-CN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RS&amp;GIS</a:t>
            </a:r>
          </a:p>
          <a:p>
            <a:pPr algn="ctr" fontAlgn="auto">
              <a:defRPr/>
            </a:pPr>
            <a:r>
              <a:rPr lang="en-US" altLang="zh-CN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Tutor</a:t>
            </a:r>
            <a:r>
              <a:rPr lang="zh-CN" altLang="en-US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：</a:t>
            </a:r>
            <a:r>
              <a:rPr lang="en-US" altLang="zh-CN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Prof.Shi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" y="287139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SemanticSeg_Pytorch_Master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pPr algn="ctr"/>
            <a:r>
              <a:rPr lang="en-US" altLang="zh-CN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DeepGlobe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Challenge:Statistic&amp;Tricks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副标题 4">
            <a:extLst>
              <a:ext uri="{FF2B5EF4-FFF2-40B4-BE49-F238E27FC236}">
                <a16:creationId xmlns:a16="http://schemas.microsoft.com/office/drawing/2014/main" id="{DD0AE981-76C4-4B56-ACC9-C10208A7D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1163638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Learning Progress</a:t>
            </a:r>
          </a:p>
        </p:txBody>
      </p:sp>
      <p:sp>
        <p:nvSpPr>
          <p:cNvPr id="60" name="副标题 4">
            <a:extLst>
              <a:ext uri="{FF2B5EF4-FFF2-40B4-BE49-F238E27FC236}">
                <a16:creationId xmlns:a16="http://schemas.microsoft.com/office/drawing/2014/main" id="{E2CFCE25-D8E2-41E9-8E92-C65624DDF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1990566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en-US" altLang="zh-CN" sz="2400" b="1" dirty="0" err="1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SemanticSeg_Pytorch_Master</a:t>
            </a:r>
            <a:endParaRPr lang="en-US" altLang="zh-CN" sz="2400" b="1" dirty="0">
              <a:solidFill>
                <a:srgbClr val="76717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" name="副标题 4">
            <a:extLst>
              <a:ext uri="{FF2B5EF4-FFF2-40B4-BE49-F238E27FC236}">
                <a16:creationId xmlns:a16="http://schemas.microsoft.com/office/drawing/2014/main" id="{FE80DC01-DFD3-4FE2-92A3-2E645667A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2817494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DeepGlobe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Conclusion &amp; Tricks</a:t>
            </a:r>
          </a:p>
        </p:txBody>
      </p:sp>
      <p:sp>
        <p:nvSpPr>
          <p:cNvPr id="62" name="副标题 4">
            <a:extLst>
              <a:ext uri="{FF2B5EF4-FFF2-40B4-BE49-F238E27FC236}">
                <a16:creationId xmlns:a16="http://schemas.microsoft.com/office/drawing/2014/main" id="{47BF4829-953A-458A-AA23-658F59F26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3644422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 Reference&amp; Recommend Materials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8"/>
          <p:cNvSpPr txBox="1">
            <a:spLocks noChangeArrowheads="1"/>
          </p:cNvSpPr>
          <p:nvPr/>
        </p:nvSpPr>
        <p:spPr bwMode="auto">
          <a:xfrm>
            <a:off x="0" y="108794"/>
            <a:ext cx="4171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Globe Challenge</a:t>
            </a:r>
          </a:p>
        </p:txBody>
      </p:sp>
      <p:sp>
        <p:nvSpPr>
          <p:cNvPr id="22" name="圆角矩形 1"/>
          <p:cNvSpPr/>
          <p:nvPr/>
        </p:nvSpPr>
        <p:spPr>
          <a:xfrm>
            <a:off x="523875" y="756285"/>
            <a:ext cx="2715260" cy="465455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altLang="zh-CN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2272" y="6394394"/>
            <a:ext cx="280292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400" b="1" dirty="0"/>
              <a:t>Validation Area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5CBAFB-1A0D-4DFF-9029-420441E8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54" y="1759998"/>
            <a:ext cx="5105746" cy="284604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A0C7CB58-7B4C-4CF0-9518-C91B1C2F6741}"/>
              </a:ext>
            </a:extLst>
          </p:cNvPr>
          <p:cNvSpPr/>
          <p:nvPr/>
        </p:nvSpPr>
        <p:spPr>
          <a:xfrm>
            <a:off x="781683" y="1337378"/>
            <a:ext cx="10866525" cy="4871190"/>
          </a:xfrm>
          <a:prstGeom prst="rect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49DC56CF-F554-4879-B23B-A0625BEFA322}"/>
              </a:ext>
            </a:extLst>
          </p:cNvPr>
          <p:cNvSpPr/>
          <p:nvPr/>
        </p:nvSpPr>
        <p:spPr>
          <a:xfrm flipH="1">
            <a:off x="6304571" y="2484120"/>
            <a:ext cx="286729" cy="17754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19ADB1-A50B-4539-A5AA-8A886768570A}"/>
              </a:ext>
            </a:extLst>
          </p:cNvPr>
          <p:cNvSpPr txBox="1"/>
          <p:nvPr/>
        </p:nvSpPr>
        <p:spPr>
          <a:xfrm>
            <a:off x="6650874" y="2484120"/>
            <a:ext cx="4069080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Building Extraction Challenge</a:t>
            </a:r>
            <a:r>
              <a:rPr lang="zh-CN" altLang="en-US" dirty="0"/>
              <a:t>*</a:t>
            </a:r>
            <a:r>
              <a:rPr lang="en-US" altLang="zh-CN" dirty="0"/>
              <a:t>7 </a:t>
            </a:r>
            <a:r>
              <a:rPr lang="zh-CN" altLang="en-US" dirty="0"/>
              <a:t>√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Landuse</a:t>
            </a:r>
            <a:r>
              <a:rPr lang="en-US" altLang="zh-CN" dirty="0"/>
              <a:t> Classification Challenge</a:t>
            </a:r>
            <a:r>
              <a:rPr lang="zh-CN" altLang="en-US" dirty="0"/>
              <a:t>*</a:t>
            </a:r>
            <a:r>
              <a:rPr lang="en-US" altLang="zh-CN" dirty="0"/>
              <a:t>8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Road Extraction Challenge</a:t>
            </a:r>
            <a:r>
              <a:rPr lang="zh-CN" altLang="en-US" dirty="0"/>
              <a:t>*</a:t>
            </a:r>
            <a:r>
              <a:rPr lang="en-US" altLang="zh-CN" dirty="0"/>
              <a:t>8 </a:t>
            </a:r>
            <a:r>
              <a:rPr lang="zh-CN" altLang="en-US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42360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8"/>
          <p:cNvSpPr txBox="1">
            <a:spLocks noChangeArrowheads="1"/>
          </p:cNvSpPr>
          <p:nvPr/>
        </p:nvSpPr>
        <p:spPr bwMode="auto">
          <a:xfrm>
            <a:off x="0" y="108794"/>
            <a:ext cx="4171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Globe Challenge</a:t>
            </a:r>
          </a:p>
        </p:txBody>
      </p:sp>
      <p:sp>
        <p:nvSpPr>
          <p:cNvPr id="22" name="圆角矩形 1"/>
          <p:cNvSpPr/>
          <p:nvPr/>
        </p:nvSpPr>
        <p:spPr>
          <a:xfrm>
            <a:off x="523874" y="756285"/>
            <a:ext cx="6364605" cy="465455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altLang="zh-CN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Building Footprint Detection Summary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2272" y="6394394"/>
            <a:ext cx="280292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400" b="1" dirty="0"/>
              <a:t>Validation Area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0C7CB58-7B4C-4CF0-9518-C91B1C2F6741}"/>
              </a:ext>
            </a:extLst>
          </p:cNvPr>
          <p:cNvSpPr/>
          <p:nvPr/>
        </p:nvSpPr>
        <p:spPr>
          <a:xfrm>
            <a:off x="781683" y="1337378"/>
            <a:ext cx="10866525" cy="4871190"/>
          </a:xfrm>
          <a:prstGeom prst="rect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85FCF44-518D-45B5-B37B-CAC56589F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397999"/>
              </p:ext>
            </p:extLst>
          </p:nvPr>
        </p:nvGraphicFramePr>
        <p:xfrm>
          <a:off x="1130935" y="1607820"/>
          <a:ext cx="3410585" cy="2118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93E7555D-D3EE-49D8-8A2A-DBAE22A18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851385"/>
              </p:ext>
            </p:extLst>
          </p:nvPr>
        </p:nvGraphicFramePr>
        <p:xfrm>
          <a:off x="5763895" y="1607820"/>
          <a:ext cx="3410585" cy="2118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EB2D4E7-5E77-49A1-BDEC-32D2125B29FB}"/>
              </a:ext>
            </a:extLst>
          </p:cNvPr>
          <p:cNvSpPr txBox="1"/>
          <p:nvPr/>
        </p:nvSpPr>
        <p:spPr>
          <a:xfrm>
            <a:off x="1577340" y="4841646"/>
            <a:ext cx="896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Deeplab’s</a:t>
            </a:r>
            <a:r>
              <a:rPr lang="zh-CN" altLang="en-US" dirty="0"/>
              <a:t> </a:t>
            </a:r>
            <a:r>
              <a:rPr lang="en-US" altLang="zh-CN" dirty="0"/>
              <a:t>performance comes from the ability to tiny objects and big ones, </a:t>
            </a:r>
            <a:r>
              <a:rPr lang="en-US" altLang="zh-CN" dirty="0">
                <a:solidFill>
                  <a:srgbClr val="FF0000"/>
                </a:solidFill>
              </a:rPr>
              <a:t>not so useful </a:t>
            </a:r>
            <a:r>
              <a:rPr lang="en-US" altLang="zh-CN" dirty="0"/>
              <a:t>in BFD.                                                                                                                ——CNNs Fusion….</a:t>
            </a:r>
          </a:p>
          <a:p>
            <a:r>
              <a:rPr lang="en-US" altLang="zh-CN" dirty="0"/>
              <a:t>Evaluation accuracies of </a:t>
            </a:r>
            <a:r>
              <a:rPr lang="en-US" altLang="zh-CN" dirty="0">
                <a:solidFill>
                  <a:srgbClr val="FF0000"/>
                </a:solidFill>
              </a:rPr>
              <a:t>Deeplabv3+</a:t>
            </a:r>
            <a:r>
              <a:rPr lang="en-US" altLang="zh-CN" dirty="0"/>
              <a:t> are much</a:t>
            </a:r>
            <a:r>
              <a:rPr lang="en-US" altLang="zh-CN" dirty="0">
                <a:solidFill>
                  <a:srgbClr val="FF0000"/>
                </a:solidFill>
              </a:rPr>
              <a:t> lower </a:t>
            </a:r>
            <a:r>
              <a:rPr lang="en-US" altLang="zh-CN" dirty="0"/>
              <a:t>than U-Net.</a:t>
            </a:r>
          </a:p>
          <a:p>
            <a:pPr algn="r"/>
            <a:r>
              <a:rPr lang="en-US" altLang="zh-CN" dirty="0"/>
              <a:t>——Multi-source GIS MAP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492EEC-77D3-4AF3-84C2-9858902D4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189" y="3621914"/>
            <a:ext cx="2720021" cy="1323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CA08CB-62D7-4344-8E06-5889E2A2B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130" y="3611490"/>
            <a:ext cx="3797670" cy="13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3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8"/>
          <p:cNvSpPr txBox="1">
            <a:spLocks noChangeArrowheads="1"/>
          </p:cNvSpPr>
          <p:nvPr/>
        </p:nvSpPr>
        <p:spPr bwMode="auto">
          <a:xfrm>
            <a:off x="0" y="108794"/>
            <a:ext cx="4171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Globe Challenge</a:t>
            </a:r>
          </a:p>
        </p:txBody>
      </p:sp>
      <p:sp>
        <p:nvSpPr>
          <p:cNvPr id="22" name="圆角矩形 1"/>
          <p:cNvSpPr/>
          <p:nvPr/>
        </p:nvSpPr>
        <p:spPr>
          <a:xfrm>
            <a:off x="523875" y="756285"/>
            <a:ext cx="4086226" cy="465455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altLang="zh-CN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Some</a:t>
            </a:r>
            <a:r>
              <a:rPr lang="zh-CN" altLang="en-US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Impressive Tricks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0C7CB58-7B4C-4CF0-9518-C91B1C2F6741}"/>
              </a:ext>
            </a:extLst>
          </p:cNvPr>
          <p:cNvSpPr/>
          <p:nvPr/>
        </p:nvSpPr>
        <p:spPr>
          <a:xfrm>
            <a:off x="781683" y="1337378"/>
            <a:ext cx="10866525" cy="4871190"/>
          </a:xfrm>
          <a:prstGeom prst="rect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40051C-4B3C-4CFC-9979-D279678E2A5E}"/>
              </a:ext>
            </a:extLst>
          </p:cNvPr>
          <p:cNvSpPr txBox="1"/>
          <p:nvPr/>
        </p:nvSpPr>
        <p:spPr>
          <a:xfrm>
            <a:off x="1179834" y="1337378"/>
            <a:ext cx="144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1.CNN Fusion</a:t>
            </a:r>
          </a:p>
          <a:p>
            <a:endParaRPr lang="en-US" altLang="zh-CN" dirty="0"/>
          </a:p>
          <a:p>
            <a:r>
              <a:rPr lang="en-US" altLang="zh-CN" dirty="0"/>
              <a:t>MUL</a:t>
            </a:r>
          </a:p>
          <a:p>
            <a:r>
              <a:rPr lang="en-US" altLang="zh-CN" dirty="0"/>
              <a:t>RGB</a:t>
            </a:r>
          </a:p>
          <a:p>
            <a:r>
              <a:rPr lang="en-US" altLang="zh-CN" dirty="0"/>
              <a:t>MUL+OSM</a:t>
            </a:r>
            <a:endParaRPr lang="zh-CN" altLang="en-US" dirty="0"/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29D3A17A-69E9-4AB8-AB41-349162072F05}"/>
              </a:ext>
            </a:extLst>
          </p:cNvPr>
          <p:cNvSpPr/>
          <p:nvPr/>
        </p:nvSpPr>
        <p:spPr>
          <a:xfrm>
            <a:off x="2448878" y="1716198"/>
            <a:ext cx="236220" cy="967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BE05A8-65D2-4CE1-BF19-5924BE07E39D}"/>
              </a:ext>
            </a:extLst>
          </p:cNvPr>
          <p:cNvSpPr txBox="1"/>
          <p:nvPr/>
        </p:nvSpPr>
        <p:spPr>
          <a:xfrm>
            <a:off x="2788920" y="2015402"/>
            <a:ext cx="376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</a:t>
            </a:r>
            <a:r>
              <a:rPr lang="en-US" altLang="zh-CN" dirty="0" err="1"/>
              <a:t>Result+MUL+Unet</a:t>
            </a:r>
            <a:r>
              <a:rPr lang="en-US" altLang="zh-CN" dirty="0"/>
              <a:t>=Fused Result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B0BD15-ADF6-4809-84B8-C226EBF054D1}"/>
              </a:ext>
            </a:extLst>
          </p:cNvPr>
          <p:cNvSpPr txBox="1"/>
          <p:nvPr/>
        </p:nvSpPr>
        <p:spPr>
          <a:xfrm>
            <a:off x="967740" y="3000532"/>
            <a:ext cx="422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2.Loss</a:t>
            </a:r>
          </a:p>
          <a:p>
            <a:r>
              <a:rPr lang="en-US" altLang="zh-CN" dirty="0"/>
              <a:t>BCE+IOU</a:t>
            </a:r>
          </a:p>
          <a:p>
            <a:r>
              <a:rPr lang="en-US" altLang="zh-CN" dirty="0" err="1"/>
              <a:t>Lovasz_softmax</a:t>
            </a:r>
            <a:r>
              <a:rPr lang="en-US" altLang="zh-CN" dirty="0"/>
              <a:t>(</a:t>
            </a:r>
            <a:r>
              <a:rPr lang="en-US" altLang="zh-CN" dirty="0" err="1"/>
              <a:t>torch_master</a:t>
            </a:r>
            <a:r>
              <a:rPr lang="en-US" altLang="zh-CN" dirty="0"/>
              <a:t> included)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AB6EDC-96A4-446B-ACE8-AFA57508AB05}"/>
              </a:ext>
            </a:extLst>
          </p:cNvPr>
          <p:cNvSpPr txBox="1"/>
          <p:nvPr/>
        </p:nvSpPr>
        <p:spPr>
          <a:xfrm>
            <a:off x="918242" y="4069892"/>
            <a:ext cx="422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3.Classes</a:t>
            </a:r>
          </a:p>
          <a:p>
            <a:r>
              <a:rPr lang="en-US" altLang="zh-CN" dirty="0" err="1"/>
              <a:t>Building+BG+Touching</a:t>
            </a:r>
            <a:r>
              <a:rPr lang="en-US" altLang="zh-CN" dirty="0"/>
              <a:t> Borders</a:t>
            </a:r>
          </a:p>
          <a:p>
            <a:r>
              <a:rPr lang="en-US" altLang="zh-CN" dirty="0"/>
              <a:t>Road Improve a lot!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C5195B-AFF1-4934-A830-AEEE1F9E71C1}"/>
              </a:ext>
            </a:extLst>
          </p:cNvPr>
          <p:cNvSpPr txBox="1"/>
          <p:nvPr/>
        </p:nvSpPr>
        <p:spPr>
          <a:xfrm>
            <a:off x="967740" y="4940685"/>
            <a:ext cx="4221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4.Structure</a:t>
            </a:r>
          </a:p>
          <a:p>
            <a:r>
              <a:rPr lang="en-US" altLang="zh-CN" b="1" dirty="0"/>
              <a:t>INPLACE-ABN</a:t>
            </a:r>
            <a:r>
              <a:rPr lang="en-US" altLang="zh-CN" dirty="0"/>
              <a:t>(50%s storage saved!)</a:t>
            </a:r>
          </a:p>
          <a:p>
            <a:r>
              <a:rPr lang="en-US" altLang="zh-CN" dirty="0" err="1"/>
              <a:t>WideResne</a:t>
            </a:r>
            <a:r>
              <a:rPr lang="en-US" altLang="zh-CN" dirty="0"/>
              <a:t>(x)t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6D8649-1204-4252-B8B2-FC7D9FD3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05" y="4216425"/>
            <a:ext cx="2810857" cy="9825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B9955DD-D551-4A77-96FB-F4CC8CA1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703" y="2418100"/>
            <a:ext cx="3375937" cy="16432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A0EA11E-B097-40AB-9008-F7AC1AE390DF}"/>
              </a:ext>
            </a:extLst>
          </p:cNvPr>
          <p:cNvSpPr txBox="1"/>
          <p:nvPr/>
        </p:nvSpPr>
        <p:spPr>
          <a:xfrm>
            <a:off x="7124700" y="1402080"/>
            <a:ext cx="271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5.Multi Class</a:t>
            </a:r>
            <a:br>
              <a:rPr lang="en-US" altLang="zh-CN" dirty="0"/>
            </a:br>
            <a:r>
              <a:rPr lang="en-US" altLang="zh-CN" dirty="0"/>
              <a:t>Size of buildings</a:t>
            </a:r>
          </a:p>
          <a:p>
            <a:r>
              <a:rPr lang="en-US" altLang="zh-CN" dirty="0"/>
              <a:t>Different size of input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7AFA494-EB7C-4E14-BF0D-0D4DC1DCE2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1467" y="3899005"/>
            <a:ext cx="3533173" cy="23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7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AB113AB-1C0D-4A52-8BE6-14322867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77" y="3147775"/>
            <a:ext cx="4021482" cy="1018336"/>
          </a:xfrm>
          <a:prstGeom prst="rect">
            <a:avLst/>
          </a:prstGeom>
        </p:spPr>
      </p:pic>
      <p:sp>
        <p:nvSpPr>
          <p:cNvPr id="33793" name="文本框 8"/>
          <p:cNvSpPr txBox="1">
            <a:spLocks noChangeArrowheads="1"/>
          </p:cNvSpPr>
          <p:nvPr/>
        </p:nvSpPr>
        <p:spPr bwMode="auto">
          <a:xfrm>
            <a:off x="0" y="108794"/>
            <a:ext cx="4171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Globe Challenge</a:t>
            </a:r>
          </a:p>
        </p:txBody>
      </p:sp>
      <p:sp>
        <p:nvSpPr>
          <p:cNvPr id="22" name="圆角矩形 1"/>
          <p:cNvSpPr/>
          <p:nvPr/>
        </p:nvSpPr>
        <p:spPr>
          <a:xfrm>
            <a:off x="523874" y="756285"/>
            <a:ext cx="8101965" cy="465455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altLang="zh-CN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Land Use Classification ——</a:t>
            </a:r>
            <a:r>
              <a:rPr lang="zh-CN" altLang="en-US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Impressive Tricks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0C7CB58-7B4C-4CF0-9518-C91B1C2F6741}"/>
              </a:ext>
            </a:extLst>
          </p:cNvPr>
          <p:cNvSpPr/>
          <p:nvPr/>
        </p:nvSpPr>
        <p:spPr>
          <a:xfrm>
            <a:off x="781683" y="1337378"/>
            <a:ext cx="10866525" cy="4871190"/>
          </a:xfrm>
          <a:prstGeom prst="rect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40051C-4B3C-4CFC-9979-D279678E2A5E}"/>
              </a:ext>
            </a:extLst>
          </p:cNvPr>
          <p:cNvSpPr txBox="1"/>
          <p:nvPr/>
        </p:nvSpPr>
        <p:spPr>
          <a:xfrm>
            <a:off x="1341759" y="1364394"/>
            <a:ext cx="2992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1.Super-Pixel+GCN</a:t>
            </a:r>
          </a:p>
          <a:p>
            <a:r>
              <a:rPr lang="zh-CN" altLang="en-US" dirty="0"/>
              <a:t>面向对象分割</a:t>
            </a:r>
            <a:r>
              <a:rPr lang="en-US" altLang="zh-CN" dirty="0"/>
              <a:t>+</a:t>
            </a:r>
            <a:r>
              <a:rPr lang="zh-CN" altLang="en-US" dirty="0"/>
              <a:t>图卷积</a:t>
            </a:r>
            <a:endParaRPr lang="en-US" altLang="zh-CN" dirty="0"/>
          </a:p>
          <a:p>
            <a:r>
              <a:rPr lang="en-US" altLang="zh-CN" dirty="0"/>
              <a:t>SCNN</a:t>
            </a:r>
          </a:p>
          <a:p>
            <a:r>
              <a:rPr lang="en-US" altLang="zh-CN" dirty="0"/>
              <a:t>2.Soft Semantic Labels</a:t>
            </a:r>
          </a:p>
          <a:p>
            <a:r>
              <a:rPr lang="en-US" altLang="zh-CN" dirty="0"/>
              <a:t>Gaussian Filter on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</a:p>
          <a:p>
            <a:r>
              <a:rPr lang="en-US" altLang="zh-CN" dirty="0"/>
              <a:t>To solve boundary uncertainty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B0BD15-ADF6-4809-84B8-C226EBF054D1}"/>
              </a:ext>
            </a:extLst>
          </p:cNvPr>
          <p:cNvSpPr txBox="1"/>
          <p:nvPr/>
        </p:nvSpPr>
        <p:spPr>
          <a:xfrm>
            <a:off x="1337700" y="3032137"/>
            <a:ext cx="422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2.Loss</a:t>
            </a:r>
          </a:p>
          <a:p>
            <a:r>
              <a:rPr lang="en-US" altLang="zh-CN" dirty="0"/>
              <a:t>IOU</a:t>
            </a:r>
            <a:r>
              <a:rPr lang="zh-CN" altLang="en-US" dirty="0"/>
              <a:t>（</a:t>
            </a:r>
            <a:r>
              <a:rPr lang="en-US" altLang="zh-CN" dirty="0"/>
              <a:t>Widely used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Lovasz_softmax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AB6EDC-96A4-446B-ACE8-AFA57508AB05}"/>
              </a:ext>
            </a:extLst>
          </p:cNvPr>
          <p:cNvSpPr txBox="1"/>
          <p:nvPr/>
        </p:nvSpPr>
        <p:spPr>
          <a:xfrm>
            <a:off x="1337700" y="4019152"/>
            <a:ext cx="422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3.Optimizer</a:t>
            </a:r>
          </a:p>
          <a:p>
            <a:r>
              <a:rPr lang="en-US" altLang="zh-CN" dirty="0"/>
              <a:t>SWA instead of SGD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C5195B-AFF1-4934-A830-AEEE1F9E71C1}"/>
              </a:ext>
            </a:extLst>
          </p:cNvPr>
          <p:cNvSpPr txBox="1"/>
          <p:nvPr/>
        </p:nvSpPr>
        <p:spPr>
          <a:xfrm>
            <a:off x="1337700" y="4830030"/>
            <a:ext cx="422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4.Structure</a:t>
            </a:r>
          </a:p>
          <a:p>
            <a:r>
              <a:rPr lang="en-US" altLang="zh-CN" dirty="0"/>
              <a:t>ELU Activation</a:t>
            </a:r>
          </a:p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0EA11E-B097-40AB-9008-F7AC1AE390DF}"/>
              </a:ext>
            </a:extLst>
          </p:cNvPr>
          <p:cNvSpPr txBox="1"/>
          <p:nvPr/>
        </p:nvSpPr>
        <p:spPr>
          <a:xfrm>
            <a:off x="5559180" y="1446732"/>
            <a:ext cx="4084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5.Other Trick</a:t>
            </a:r>
            <a:br>
              <a:rPr lang="en-US" altLang="zh-CN" dirty="0"/>
            </a:br>
            <a:r>
              <a:rPr lang="en-US" altLang="zh-CN" dirty="0"/>
              <a:t>Different Scale Size——Match Best Inception Field</a:t>
            </a:r>
          </a:p>
          <a:p>
            <a:r>
              <a:rPr lang="en-US" altLang="zh-CN" dirty="0" err="1"/>
              <a:t>Haralick</a:t>
            </a:r>
            <a:r>
              <a:rPr lang="en-US" altLang="zh-CN" dirty="0"/>
              <a:t> features(GLCM)</a:t>
            </a:r>
          </a:p>
          <a:p>
            <a:r>
              <a:rPr lang="en-US" altLang="zh-CN" dirty="0" err="1"/>
              <a:t>Deeper&amp;Stacked</a:t>
            </a:r>
            <a:r>
              <a:rPr lang="en-US" altLang="zh-CN" dirty="0"/>
              <a:t> </a:t>
            </a:r>
            <a:r>
              <a:rPr lang="en-US" altLang="zh-CN" dirty="0" err="1"/>
              <a:t>Unet</a:t>
            </a:r>
            <a:endParaRPr lang="en-US" altLang="zh-CN" dirty="0"/>
          </a:p>
          <a:p>
            <a:r>
              <a:rPr lang="en-US" altLang="zh-CN" dirty="0"/>
              <a:t>Adding Road Extracting Task</a:t>
            </a:r>
            <a:endParaRPr lang="zh-CN" altLang="en-US" dirty="0"/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6E0D6ABC-7372-487C-84CB-A2CBA5DB4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566351"/>
              </p:ext>
            </p:extLst>
          </p:nvPr>
        </p:nvGraphicFramePr>
        <p:xfrm>
          <a:off x="5559180" y="4103122"/>
          <a:ext cx="4195445" cy="2118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4651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F1E23AA0-EE4B-47CD-B914-2C6D0FD96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1163638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Learning Progress</a:t>
            </a:r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id="{BC44C0AE-13F4-42F8-BF61-44E78209B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1990566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en-US" altLang="zh-CN" sz="2400" b="1" dirty="0" err="1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SemanticSeg_Pytorch_Master</a:t>
            </a:r>
            <a:endParaRPr lang="en-US" altLang="zh-CN" sz="2400" b="1" dirty="0">
              <a:solidFill>
                <a:srgbClr val="76717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副标题 4">
            <a:extLst>
              <a:ext uri="{FF2B5EF4-FFF2-40B4-BE49-F238E27FC236}">
                <a16:creationId xmlns:a16="http://schemas.microsoft.com/office/drawing/2014/main" id="{CFF44EE2-1B49-4589-98B8-4739BEDC1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2817494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en-US" altLang="zh-CN" sz="2400" b="1" dirty="0" err="1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DeepGlobe</a:t>
            </a: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Conclusion &amp; Tricks</a:t>
            </a:r>
          </a:p>
        </p:txBody>
      </p:sp>
      <p:sp>
        <p:nvSpPr>
          <p:cNvPr id="8" name="副标题 4">
            <a:extLst>
              <a:ext uri="{FF2B5EF4-FFF2-40B4-BE49-F238E27FC236}">
                <a16:creationId xmlns:a16="http://schemas.microsoft.com/office/drawing/2014/main" id="{8E1F6E18-A324-4761-8DCC-9D76D6D22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3644422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4 Reference&amp; Recommend Materials</a:t>
            </a:r>
          </a:p>
        </p:txBody>
      </p:sp>
    </p:spTree>
    <p:extLst>
      <p:ext uri="{BB962C8B-B14F-4D97-AF65-F5344CB8AC3E}">
        <p14:creationId xmlns:p14="http://schemas.microsoft.com/office/powerpoint/2010/main" val="319867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8"/>
          <p:cNvSpPr txBox="1">
            <a:spLocks noChangeArrowheads="1"/>
          </p:cNvSpPr>
          <p:nvPr/>
        </p:nvSpPr>
        <p:spPr bwMode="auto">
          <a:xfrm>
            <a:off x="123233" y="105205"/>
            <a:ext cx="417195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23875" y="1301750"/>
            <a:ext cx="9605010" cy="566308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机器学习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使用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OpenCV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进行智能图像处理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》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</a:rPr>
              <a:t>Micheal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</a:rPr>
              <a:t>Beyeler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marL="0" inden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机器学习算法视角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》——Stephen 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</a:rPr>
              <a:t>Marsland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marL="0" inden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《Effective Python_59 Specific Ways to write better python》——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</a:rPr>
              <a:t>Breet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</a:rPr>
              <a:t>Slakin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机器学习算法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》——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赵志勇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《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</a:rPr>
              <a:t>Pytorch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模型训练实用教程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》——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</a:rPr>
              <a:t>余霆篙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</a:rPr>
              <a:t>DeepGlobe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[1]D-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LinkNet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LinkNet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with Pretrained Encoder and Dilated Convolution for High Resolution Satellite Imagery Road Extraction.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[2]Building Detection From Satellite Imagery Using Ensemble of Size-Specific Detectors</a:t>
            </a:r>
          </a:p>
          <a:p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Ryuhei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Hamaguchi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Shuhei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Hikosaka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[3]Dense Fusion Classmate Network for Land Cover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Classification.Chao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Tian, Cong Li,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Jianping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Shi.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[4]Semantic Binary Segmentation Using Convolutional Networks Without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Decoders.Shubhra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Aich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, William van der Kamp, Ian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Stavness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[5]Rotated Rectangles for Symbolized Building Footprint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ExtractionMatt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Dickenson, Lionel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Gueguen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[6]Building Detection From Satellite Imagery Using a Composite Loss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Function,Sergey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Golovanov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[7]TernausNetV2: Fully Convolutional Network for Instance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Segmentation,Vladimir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Iglovikov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,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Semantic Segmentation Based Building Extraction Method Using Multi-Source GIS Map Datasets and Satellite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Imagery,Weijia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Li, 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[8]CNNs Fusion for Building Detection in Aerial Images for the Building Detection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Challenge,Remi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Delassus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[9]Building Extraction From Satellite Images Using Mask R-CNN With Building Boundary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Regularization,Kang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Zhao.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[10]Deep Aggregation Net for Land Cover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Classification,Tzu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-Sheng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Kuo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, 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[11]Feature Pyramid Network for Multi-Class Land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SegmentationSelim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Seferbekov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, Vladimir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Iglovikov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, Alexander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Buslaev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, Alexey Shvets.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[12]Uncertainty Gated Network for Land Cover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Segmentation,Guillem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Pascual, Santi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Segui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, Jordi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Vitria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. 2018.192-1924. 10.1109/CVPRW.2018.00034.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[13]Land Cover Classification With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Superpixels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and Jaccard Index Post-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Optimization,Alex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Davydow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, Sergey </a:t>
            </a:r>
            <a:r>
              <a:rPr lang="en-US" altLang="zh-CN" sz="1200" dirty="0" err="1">
                <a:solidFill>
                  <a:srgbClr val="000000"/>
                </a:solidFill>
                <a:latin typeface="+mj-lt"/>
              </a:rPr>
              <a:t>Nikolenko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 . 2018.192-1924. 10.1109/CVPRW.2018.00034.</a:t>
            </a:r>
          </a:p>
          <a:p>
            <a:endParaRPr lang="en-US" altLang="zh-CN" sz="1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圆角矩形 1"/>
          <p:cNvSpPr/>
          <p:nvPr/>
        </p:nvSpPr>
        <p:spPr>
          <a:xfrm>
            <a:off x="523702" y="756459"/>
            <a:ext cx="1752138" cy="545365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sz="2400" b="1" kern="0" noProof="1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Reference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785236" y="2921000"/>
            <a:ext cx="4621530" cy="10147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fontAlgn="auto">
              <a:defRPr/>
            </a:pPr>
            <a:r>
              <a:rPr lang="en-US" altLang="zh-CN" sz="6000" b="1" spc="130" noProof="1"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Thank you!</a:t>
            </a:r>
          </a:p>
        </p:txBody>
      </p:sp>
      <p:pic>
        <p:nvPicPr>
          <p:cNvPr id="63490" name="图片 1" descr="中大地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942013"/>
            <a:ext cx="4730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868363" y="6034088"/>
            <a:ext cx="2011362" cy="2921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fontAlgn="auto">
              <a:defRPr/>
            </a:pPr>
            <a:r>
              <a:rPr lang="zh-CN" altLang="en-US" sz="1300" b="1" spc="300" noProof="1">
                <a:solidFill>
                  <a:srgbClr val="17503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地理科学与规划学院</a:t>
            </a:r>
            <a:endParaRPr lang="zh-CN" altLang="en-US" sz="1300" b="1" spc="520" noProof="1">
              <a:solidFill>
                <a:srgbClr val="17503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3205" y="6021388"/>
            <a:ext cx="160813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fontAlgn="auto">
              <a:defRPr/>
            </a:pPr>
            <a:r>
              <a:rPr lang="zh-CN" altLang="en-US" b="1" spc="300" noProof="1">
                <a:solidFill>
                  <a:srgbClr val="1750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201</a:t>
            </a:r>
            <a:r>
              <a:rPr lang="en-US" altLang="zh-CN" b="1" spc="300" noProof="1">
                <a:solidFill>
                  <a:srgbClr val="1750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9.08.31</a:t>
            </a:r>
            <a:endParaRPr lang="en-US" b="1" spc="300" noProof="1">
              <a:solidFill>
                <a:srgbClr val="1750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86113" y="4524374"/>
            <a:ext cx="57927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en-US" altLang="zh-CN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Speaker:Guo Haonan 16306010</a:t>
            </a:r>
          </a:p>
          <a:p>
            <a:pPr algn="ctr" fontAlgn="auto">
              <a:defRPr/>
            </a:pPr>
            <a:r>
              <a:rPr lang="en-US" altLang="zh-CN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Major</a:t>
            </a:r>
            <a:r>
              <a:rPr lang="zh-CN" altLang="en-US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：</a:t>
            </a:r>
            <a:r>
              <a:rPr lang="en-US" altLang="zh-CN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RS&amp;GIS</a:t>
            </a:r>
          </a:p>
          <a:p>
            <a:pPr algn="ctr" fontAlgn="auto">
              <a:defRPr/>
            </a:pPr>
            <a:r>
              <a:rPr lang="en-US" altLang="zh-CN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Tutor</a:t>
            </a:r>
            <a:r>
              <a:rPr lang="zh-CN" altLang="en-US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：</a:t>
            </a:r>
            <a:r>
              <a:rPr lang="en-US" altLang="zh-CN" b="1" noProof="1">
                <a:solidFill>
                  <a:srgbClr val="014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Prof.Shi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4"/>
          <p:cNvSpPr>
            <a:spLocks noChangeArrowheads="1"/>
          </p:cNvSpPr>
          <p:nvPr/>
        </p:nvSpPr>
        <p:spPr bwMode="auto">
          <a:xfrm>
            <a:off x="4751388" y="1163638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 Learning Progress</a:t>
            </a:r>
          </a:p>
        </p:txBody>
      </p:sp>
      <p:sp>
        <p:nvSpPr>
          <p:cNvPr id="3" name="副标题 4"/>
          <p:cNvSpPr>
            <a:spLocks noChangeArrowheads="1"/>
          </p:cNvSpPr>
          <p:nvPr/>
        </p:nvSpPr>
        <p:spPr bwMode="auto">
          <a:xfrm>
            <a:off x="4751388" y="1990566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en-US" altLang="zh-CN" sz="2400" b="1" dirty="0" err="1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SemanticSeg_Pytorch_Master</a:t>
            </a:r>
            <a:endParaRPr lang="en-US" altLang="zh-CN" sz="2400" b="1" dirty="0">
              <a:solidFill>
                <a:srgbClr val="76717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副标题 4">
            <a:extLst>
              <a:ext uri="{FF2B5EF4-FFF2-40B4-BE49-F238E27FC236}">
                <a16:creationId xmlns:a16="http://schemas.microsoft.com/office/drawing/2014/main" id="{112EAF72-5652-44A5-B134-0A55C7127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2817494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en-US" altLang="zh-CN" sz="2400" b="1" dirty="0" err="1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DeepGlobe</a:t>
            </a: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Conclusion &amp; Tricks</a:t>
            </a:r>
          </a:p>
        </p:txBody>
      </p:sp>
      <p:sp>
        <p:nvSpPr>
          <p:cNvPr id="13" name="副标题 4">
            <a:extLst>
              <a:ext uri="{FF2B5EF4-FFF2-40B4-BE49-F238E27FC236}">
                <a16:creationId xmlns:a16="http://schemas.microsoft.com/office/drawing/2014/main" id="{AA1996D4-D04D-4CCC-B92B-ACF8E6994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3644422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 Reference&amp; Recommend Materials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8"/>
          <p:cNvSpPr txBox="1">
            <a:spLocks noChangeArrowheads="1"/>
          </p:cNvSpPr>
          <p:nvPr/>
        </p:nvSpPr>
        <p:spPr bwMode="auto">
          <a:xfrm>
            <a:off x="21454" y="105205"/>
            <a:ext cx="4171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Learning Progress</a:t>
            </a:r>
            <a:endParaRPr lang="en-US" altLang="zh-CN" sz="2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1683" y="1349600"/>
            <a:ext cx="6465975" cy="1619997"/>
          </a:xfrm>
          <a:prstGeom prst="rect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2" name="圆角矩形 1"/>
          <p:cNvSpPr/>
          <p:nvPr/>
        </p:nvSpPr>
        <p:spPr>
          <a:xfrm>
            <a:off x="612140" y="756285"/>
            <a:ext cx="4646930" cy="465455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 Learning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1683" y="1548020"/>
            <a:ext cx="6372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SemanticSeg_Pytorch_Master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大礼包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(More Encoder +Loss +Better Augmentation)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DeepGlobe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CVPR2018 Overview &amp; tricks</a:t>
            </a:r>
          </a:p>
        </p:txBody>
      </p:sp>
      <p:sp>
        <p:nvSpPr>
          <p:cNvPr id="8" name="矩形 7"/>
          <p:cNvSpPr/>
          <p:nvPr/>
        </p:nvSpPr>
        <p:spPr>
          <a:xfrm>
            <a:off x="781683" y="4067580"/>
            <a:ext cx="6372456" cy="1242400"/>
          </a:xfrm>
          <a:prstGeom prst="rect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9" name="文本框 8"/>
          <p:cNvSpPr txBox="1"/>
          <p:nvPr/>
        </p:nvSpPr>
        <p:spPr>
          <a:xfrm>
            <a:off x="731748" y="4113379"/>
            <a:ext cx="65006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penCV for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Traditional ML method for Computer Vision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0" name="圆角矩形 1">
            <a:extLst>
              <a:ext uri="{FF2B5EF4-FFF2-40B4-BE49-F238E27FC236}">
                <a16:creationId xmlns:a16="http://schemas.microsoft.com/office/drawing/2014/main" id="{24382898-0AA0-415C-910C-47127EDBBE98}"/>
              </a:ext>
            </a:extLst>
          </p:cNvPr>
          <p:cNvSpPr/>
          <p:nvPr/>
        </p:nvSpPr>
        <p:spPr>
          <a:xfrm>
            <a:off x="612140" y="3196272"/>
            <a:ext cx="4646930" cy="465455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CV+ML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764CA5-BC83-45C7-90E9-D2BD317B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065" y="820387"/>
            <a:ext cx="1683040" cy="2841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E3857D-E9E9-4D35-862D-1EDB3C47C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554" y="746962"/>
            <a:ext cx="1372076" cy="324761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03F89A-30D6-41DE-852E-82ABFEA4ACA5}"/>
              </a:ext>
            </a:extLst>
          </p:cNvPr>
          <p:cNvSpPr txBox="1"/>
          <p:nvPr/>
        </p:nvSpPr>
        <p:spPr>
          <a:xfrm>
            <a:off x="7717992" y="3698248"/>
            <a:ext cx="138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Keras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EF6713-5FC9-40B3-ADB2-E3AA109F9DE2}"/>
              </a:ext>
            </a:extLst>
          </p:cNvPr>
          <p:cNvSpPr txBox="1"/>
          <p:nvPr/>
        </p:nvSpPr>
        <p:spPr>
          <a:xfrm>
            <a:off x="10023131" y="3978531"/>
            <a:ext cx="138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Torch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A6F045-8A85-42B4-846F-A48719B03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04" y="5708732"/>
            <a:ext cx="2211311" cy="104078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0CED90-6675-4C0B-8921-02EFEAB34024}"/>
              </a:ext>
            </a:extLst>
          </p:cNvPr>
          <p:cNvSpPr txBox="1"/>
          <p:nvPr/>
        </p:nvSpPr>
        <p:spPr>
          <a:xfrm>
            <a:off x="731748" y="5355779"/>
            <a:ext cx="32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BGR            Harris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022729-8648-4179-8A73-396830998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650" y="5636112"/>
            <a:ext cx="1201301" cy="11581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409B0B-6919-45C4-98C8-D7ADCAE14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1585" y="4347863"/>
            <a:ext cx="2781427" cy="218652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F2AEDB3-C474-4469-89A7-8BEB09881E1F}"/>
              </a:ext>
            </a:extLst>
          </p:cNvPr>
          <p:cNvSpPr txBox="1"/>
          <p:nvPr/>
        </p:nvSpPr>
        <p:spPr>
          <a:xfrm>
            <a:off x="8660346" y="6527134"/>
            <a:ext cx="246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SVM Kernels`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2F2077-ECA0-4DA8-82B3-FC400137D90C}"/>
              </a:ext>
            </a:extLst>
          </p:cNvPr>
          <p:cNvSpPr txBox="1"/>
          <p:nvPr/>
        </p:nvSpPr>
        <p:spPr>
          <a:xfrm>
            <a:off x="4563208" y="5309980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Adaboost</a:t>
            </a:r>
            <a:r>
              <a:rPr lang="en-US" altLang="zh-CN" dirty="0"/>
              <a:t> Detector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6C7B74C0-D484-465B-93DD-9FD3743C1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1163638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Learning Progress</a:t>
            </a:r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id="{ACE048F0-27FA-436D-99D6-398A6EC37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1990566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en-US" altLang="zh-CN" sz="24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SemanticSeg_Pytorch_Master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副标题 4">
            <a:extLst>
              <a:ext uri="{FF2B5EF4-FFF2-40B4-BE49-F238E27FC236}">
                <a16:creationId xmlns:a16="http://schemas.microsoft.com/office/drawing/2014/main" id="{93D04227-E91C-4EE1-AA93-6A68490CE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2817494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en-US" altLang="zh-CN" sz="2400" b="1" dirty="0" err="1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DeepGlobe</a:t>
            </a: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Conclusion &amp; Tricks</a:t>
            </a:r>
          </a:p>
        </p:txBody>
      </p:sp>
      <p:sp>
        <p:nvSpPr>
          <p:cNvPr id="8" name="副标题 4">
            <a:extLst>
              <a:ext uri="{FF2B5EF4-FFF2-40B4-BE49-F238E27FC236}">
                <a16:creationId xmlns:a16="http://schemas.microsoft.com/office/drawing/2014/main" id="{195A0BEF-83F8-4AB3-8CBA-BFB738CEA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3644422"/>
            <a:ext cx="52498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76717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 Reference&amp; Recommend Materials</a:t>
            </a:r>
          </a:p>
        </p:txBody>
      </p:sp>
    </p:spTree>
    <p:extLst>
      <p:ext uri="{BB962C8B-B14F-4D97-AF65-F5344CB8AC3E}">
        <p14:creationId xmlns:p14="http://schemas.microsoft.com/office/powerpoint/2010/main" val="83013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8"/>
          <p:cNvSpPr txBox="1">
            <a:spLocks noChangeArrowheads="1"/>
          </p:cNvSpPr>
          <p:nvPr/>
        </p:nvSpPr>
        <p:spPr bwMode="auto">
          <a:xfrm>
            <a:off x="21453" y="105205"/>
            <a:ext cx="49194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大礼包</a:t>
            </a:r>
            <a:endParaRPr lang="en-US" altLang="zh-CN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1684" y="1337378"/>
            <a:ext cx="8029808" cy="4284104"/>
          </a:xfrm>
          <a:prstGeom prst="rect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2" name="圆角矩形 1"/>
          <p:cNvSpPr/>
          <p:nvPr/>
        </p:nvSpPr>
        <p:spPr>
          <a:xfrm>
            <a:off x="612140" y="744061"/>
            <a:ext cx="4972974" cy="477680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altLang="zh-CN" sz="24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SemanticSeg_Pytorch_Master</a:t>
            </a:r>
            <a:endParaRPr lang="en-US" sz="2400" b="1" kern="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1683" y="1548020"/>
            <a:ext cx="79103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相比于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Keras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/TF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介于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Keras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（高级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，层定义为函数）与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（底层，声明式编程多）之间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互相转换，过程可控，可视化容易（动态图）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训练验证以循环完成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模型以类定义（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_forward_ vs compile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自定义损失函数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设置分层学习率等较为方便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 hot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定义对象时需确定输入层数（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Keras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不用）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训练需手动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网络结构逻辑更清晰但阅读较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Keras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困难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社区没有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TF/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Keras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0D377E-36C7-4515-8C2C-663B904F3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395" y="1412801"/>
            <a:ext cx="2819048" cy="11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630C98-26E7-4106-821F-98E016EA2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395" y="2857501"/>
            <a:ext cx="2750959" cy="9393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EA5A465-2FD8-4244-A852-1D576C03D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542" y="4190258"/>
            <a:ext cx="2142817" cy="15305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533C76E-2A8B-470F-A636-9CDAA9888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383" y="3479430"/>
            <a:ext cx="2805487" cy="10913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BABBE5-B686-42F1-AA8B-DB8D011CB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383" y="4686271"/>
            <a:ext cx="2749612" cy="89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73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8"/>
          <p:cNvSpPr txBox="1">
            <a:spLocks noChangeArrowheads="1"/>
          </p:cNvSpPr>
          <p:nvPr/>
        </p:nvSpPr>
        <p:spPr bwMode="auto">
          <a:xfrm>
            <a:off x="21453" y="105205"/>
            <a:ext cx="49194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大礼包</a:t>
            </a:r>
            <a:endParaRPr lang="en-US" altLang="zh-CN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1683" y="1337378"/>
            <a:ext cx="10866525" cy="4871190"/>
          </a:xfrm>
          <a:prstGeom prst="rect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2" name="圆角矩形 1"/>
          <p:cNvSpPr/>
          <p:nvPr/>
        </p:nvSpPr>
        <p:spPr>
          <a:xfrm>
            <a:off x="612140" y="744061"/>
            <a:ext cx="4972974" cy="477680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altLang="zh-CN" sz="24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SemanticSeg_Pytorch_Master</a:t>
            </a:r>
            <a:endParaRPr lang="en-US" sz="2400" b="1" kern="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FEA05-E37B-409E-9186-D59B71A20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1" y="1496291"/>
            <a:ext cx="4604096" cy="2540314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scope_table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"resnet_18"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"resnet_50"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"resnet_101"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"resnet_152"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"resnext50_32x4d"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"resnext101_32x8d"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"nasnet"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44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352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1056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1056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"densenet_121"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128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1024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'vgg11'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128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'vgg13'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128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'vgg16'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128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'vgg19'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128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'vgg11_bn'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128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'vgg13_bn'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128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'vgg16_bn'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128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'vgg19_bn'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128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'xception_41'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128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728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'attention_56'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1024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},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'attention_92'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{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"pool0"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64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"pool1"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256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"pool2"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512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"pool3"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1024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"pool4"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"out4"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幼圆" panose="02010509060101010101" pitchFamily="49" charset="-122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幼圆" panose="02010509060101010101" pitchFamily="49" charset="-122"/>
              </a:rPr>
              <a:t>2048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A865AE0C-18B6-4463-A383-45C50C2129CF}"/>
              </a:ext>
            </a:extLst>
          </p:cNvPr>
          <p:cNvSpPr/>
          <p:nvPr/>
        </p:nvSpPr>
        <p:spPr>
          <a:xfrm>
            <a:off x="5534370" y="1683326"/>
            <a:ext cx="55940" cy="441615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472B67-17B4-44FD-9DD4-DCB1E95586E4}"/>
              </a:ext>
            </a:extLst>
          </p:cNvPr>
          <p:cNvSpPr txBox="1"/>
          <p:nvPr/>
        </p:nvSpPr>
        <p:spPr>
          <a:xfrm>
            <a:off x="5678633" y="1719467"/>
            <a:ext cx="15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Resnet V2</a:t>
            </a:r>
            <a:endParaRPr lang="zh-CN" altLang="en-US" dirty="0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120E0BD8-0E3C-472B-ACD1-FDFFBA45A487}"/>
              </a:ext>
            </a:extLst>
          </p:cNvPr>
          <p:cNvSpPr/>
          <p:nvPr/>
        </p:nvSpPr>
        <p:spPr>
          <a:xfrm>
            <a:off x="5534370" y="2156114"/>
            <a:ext cx="50744" cy="23379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3AC131-A452-47D0-A203-580EA295FD78}"/>
              </a:ext>
            </a:extLst>
          </p:cNvPr>
          <p:cNvSpPr txBox="1"/>
          <p:nvPr/>
        </p:nvSpPr>
        <p:spPr>
          <a:xfrm>
            <a:off x="5678632" y="2020578"/>
            <a:ext cx="179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SepConv</a:t>
            </a:r>
            <a:r>
              <a:rPr lang="en-US" altLang="zh-CN" dirty="0"/>
              <a:t> Resnet</a:t>
            </a:r>
            <a:endParaRPr lang="zh-CN" altLang="en-US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903E87F9-ABCD-4F1F-8886-C0462BB8CB3A}"/>
              </a:ext>
            </a:extLst>
          </p:cNvPr>
          <p:cNvSpPr/>
          <p:nvPr/>
        </p:nvSpPr>
        <p:spPr>
          <a:xfrm>
            <a:off x="5534370" y="2421082"/>
            <a:ext cx="50744" cy="108745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609C6-2ACE-45CF-AA39-950B159DDE72}"/>
              </a:ext>
            </a:extLst>
          </p:cNvPr>
          <p:cNvSpPr txBox="1"/>
          <p:nvPr/>
        </p:nvSpPr>
        <p:spPr>
          <a:xfrm>
            <a:off x="5673436" y="2273012"/>
            <a:ext cx="179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Nasnet</a:t>
            </a:r>
            <a:r>
              <a:rPr lang="en-US" altLang="zh-CN" dirty="0"/>
              <a:t> </a:t>
            </a:r>
            <a:r>
              <a:rPr lang="en-US" altLang="zh-CN" dirty="0" err="1"/>
              <a:t>AutoML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B64C4D-F5F7-4F2B-B795-EED0309D7535}"/>
              </a:ext>
            </a:extLst>
          </p:cNvPr>
          <p:cNvSpPr txBox="1"/>
          <p:nvPr/>
        </p:nvSpPr>
        <p:spPr>
          <a:xfrm>
            <a:off x="5678632" y="2421554"/>
            <a:ext cx="179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Densenet</a:t>
            </a:r>
            <a:endParaRPr lang="zh-CN" altLang="en-US" dirty="0"/>
          </a:p>
        </p:txBody>
      </p: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BBF8DAE6-C72D-4D82-92AC-1488258B6BB8}"/>
              </a:ext>
            </a:extLst>
          </p:cNvPr>
          <p:cNvSpPr/>
          <p:nvPr/>
        </p:nvSpPr>
        <p:spPr>
          <a:xfrm>
            <a:off x="5534370" y="2560999"/>
            <a:ext cx="50744" cy="108745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5BC90911-2DBC-4738-8FA6-DE9A05C44B14}"/>
              </a:ext>
            </a:extLst>
          </p:cNvPr>
          <p:cNvSpPr/>
          <p:nvPr/>
        </p:nvSpPr>
        <p:spPr>
          <a:xfrm>
            <a:off x="5531770" y="2710244"/>
            <a:ext cx="86423" cy="887825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452CAB0-62EF-497B-8447-97A897B9B818}"/>
              </a:ext>
            </a:extLst>
          </p:cNvPr>
          <p:cNvSpPr txBox="1"/>
          <p:nvPr/>
        </p:nvSpPr>
        <p:spPr>
          <a:xfrm>
            <a:off x="5765006" y="2969490"/>
            <a:ext cx="167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VGG</a:t>
            </a:r>
            <a:endParaRPr lang="zh-CN" altLang="en-US" dirty="0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F0678B28-6AEE-4BB4-B728-5D6885DD67A9}"/>
              </a:ext>
            </a:extLst>
          </p:cNvPr>
          <p:cNvSpPr/>
          <p:nvPr/>
        </p:nvSpPr>
        <p:spPr>
          <a:xfrm>
            <a:off x="5539565" y="3654031"/>
            <a:ext cx="50744" cy="108745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B3262A1-73E2-488D-9519-509CB09857C2}"/>
              </a:ext>
            </a:extLst>
          </p:cNvPr>
          <p:cNvSpPr txBox="1"/>
          <p:nvPr/>
        </p:nvSpPr>
        <p:spPr>
          <a:xfrm>
            <a:off x="5673436" y="3517426"/>
            <a:ext cx="179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Xception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EE1CCE-3B26-4748-9FD4-DAEAB22F6BBD}"/>
              </a:ext>
            </a:extLst>
          </p:cNvPr>
          <p:cNvSpPr txBox="1"/>
          <p:nvPr/>
        </p:nvSpPr>
        <p:spPr>
          <a:xfrm>
            <a:off x="5673435" y="3702092"/>
            <a:ext cx="179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Attention</a:t>
            </a:r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9804BD1F-8CF4-432A-B33B-0D2176EB1956}"/>
              </a:ext>
            </a:extLst>
          </p:cNvPr>
          <p:cNvSpPr/>
          <p:nvPr/>
        </p:nvSpPr>
        <p:spPr>
          <a:xfrm>
            <a:off x="5544239" y="3818738"/>
            <a:ext cx="50744" cy="154037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6D1FD3-C6CC-4854-A992-2AAD0E87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220" y="3117842"/>
            <a:ext cx="3185317" cy="12898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D0B745-98D7-4E7C-840B-2EC903457A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316" y="1357788"/>
            <a:ext cx="3117876" cy="1830448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26C14EB5-A0DC-4CDE-A85E-380A9681E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536" y="4328174"/>
            <a:ext cx="4558029" cy="1384995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幼圆" panose="02010509060101010101" pitchFamily="49" charset="-122"/>
              </a:rPr>
              <a:t>assert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幼圆" panose="02010509060101010101" pitchFamily="49" charset="-122"/>
              </a:rPr>
              <a:t>name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幼圆" panose="02010509060101010101" pitchFamily="49" charset="-122"/>
              </a:rPr>
              <a:t>in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[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/>
              <a:ea typeface="幼圆" panose="020105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'Deeplab_v3p'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'Deeplab_v3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’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/>
              <a:ea typeface="幼圆" panose="020105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'DenseASPP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’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/>
              <a:ea typeface="幼圆" panose="020105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'FCN8s'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'FCN16s'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'FCN32s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’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/>
              <a:ea typeface="幼圆" panose="020105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'PSPNet'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'RefineNet'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'RefineNetPoolingImproved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’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Arial Unicode MS"/>
              <a:ea typeface="幼圆" panose="020105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'UNet'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'ResUNet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’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E6DB74"/>
              </a:solidFill>
              <a:effectLst/>
              <a:latin typeface="Arial Unicode MS"/>
              <a:ea typeface="幼圆" panose="020105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]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右大括号 26">
            <a:extLst>
              <a:ext uri="{FF2B5EF4-FFF2-40B4-BE49-F238E27FC236}">
                <a16:creationId xmlns:a16="http://schemas.microsoft.com/office/drawing/2014/main" id="{6397C5D2-0F42-4619-8D23-172ADE00F352}"/>
              </a:ext>
            </a:extLst>
          </p:cNvPr>
          <p:cNvSpPr/>
          <p:nvPr/>
        </p:nvSpPr>
        <p:spPr>
          <a:xfrm>
            <a:off x="5590223" y="4379349"/>
            <a:ext cx="50744" cy="133382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8A804F-F181-4F04-82A9-EFFEA117CE9B}"/>
              </a:ext>
            </a:extLst>
          </p:cNvPr>
          <p:cNvSpPr txBox="1"/>
          <p:nvPr/>
        </p:nvSpPr>
        <p:spPr>
          <a:xfrm>
            <a:off x="5756221" y="4262833"/>
            <a:ext cx="1792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Deeplab</a:t>
            </a:r>
            <a:endParaRPr lang="en-US" altLang="zh-CN" dirty="0"/>
          </a:p>
          <a:p>
            <a:r>
              <a:rPr lang="en-US" altLang="zh-CN" dirty="0" err="1"/>
              <a:t>DenseASPP</a:t>
            </a:r>
            <a:endParaRPr lang="en-US" altLang="zh-CN" dirty="0"/>
          </a:p>
          <a:p>
            <a:r>
              <a:rPr lang="en-US" altLang="zh-CN" dirty="0"/>
              <a:t>FCN</a:t>
            </a:r>
          </a:p>
          <a:p>
            <a:r>
              <a:rPr lang="en-US" altLang="zh-CN" dirty="0"/>
              <a:t>PSP</a:t>
            </a:r>
          </a:p>
          <a:p>
            <a:r>
              <a:rPr lang="en-US" altLang="zh-CN" dirty="0"/>
              <a:t>Refine</a:t>
            </a:r>
          </a:p>
          <a:p>
            <a:r>
              <a:rPr lang="en-US" altLang="zh-CN" dirty="0" err="1"/>
              <a:t>Unet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097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8"/>
          <p:cNvSpPr txBox="1">
            <a:spLocks noChangeArrowheads="1"/>
          </p:cNvSpPr>
          <p:nvPr/>
        </p:nvSpPr>
        <p:spPr bwMode="auto">
          <a:xfrm>
            <a:off x="21453" y="105205"/>
            <a:ext cx="49194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大礼包</a:t>
            </a:r>
            <a:endParaRPr lang="en-US" altLang="zh-CN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1683" y="1337378"/>
            <a:ext cx="10866525" cy="4871190"/>
          </a:xfrm>
          <a:prstGeom prst="rect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2" name="圆角矩形 1"/>
          <p:cNvSpPr/>
          <p:nvPr/>
        </p:nvSpPr>
        <p:spPr>
          <a:xfrm>
            <a:off x="612140" y="744061"/>
            <a:ext cx="4972974" cy="477680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altLang="zh-CN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Augmentation</a:t>
            </a:r>
            <a:endParaRPr lang="en-US" sz="2400" b="1" kern="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892D25-450D-4AFD-819C-2EDAEA59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16381"/>
            <a:ext cx="4525934" cy="20681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005142-AE46-45BC-8C63-04F89F6D0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878" y="1520556"/>
            <a:ext cx="5203217" cy="28495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60D48B-3252-43CE-982C-0BD7FB82B948}"/>
              </a:ext>
            </a:extLst>
          </p:cNvPr>
          <p:cNvSpPr txBox="1"/>
          <p:nvPr/>
        </p:nvSpPr>
        <p:spPr>
          <a:xfrm>
            <a:off x="1219027" y="3556809"/>
            <a:ext cx="2682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Rotate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Channel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Add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Gamma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Random Stretch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DCCD01-6F82-463C-A887-0E6119972346}"/>
              </a:ext>
            </a:extLst>
          </p:cNvPr>
          <p:cNvSpPr txBox="1"/>
          <p:nvPr/>
        </p:nvSpPr>
        <p:spPr>
          <a:xfrm>
            <a:off x="3253567" y="3584523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Vertical 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Horizontal</a:t>
            </a:r>
            <a:r>
              <a:rPr lang="zh-CN" altLang="en-US" dirty="0"/>
              <a:t> </a:t>
            </a:r>
            <a:r>
              <a:rPr lang="en-US" altLang="zh-CN" dirty="0"/>
              <a:t>Flip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329DAC4-61FB-4D8C-A1F2-988F4B41F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552" y="4553292"/>
            <a:ext cx="1600542" cy="148659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03AD21B-8970-42E9-8D3D-0C4AA293830E}"/>
              </a:ext>
            </a:extLst>
          </p:cNvPr>
          <p:cNvSpPr txBox="1"/>
          <p:nvPr/>
        </p:nvSpPr>
        <p:spPr>
          <a:xfrm>
            <a:off x="7524750" y="4643009"/>
            <a:ext cx="209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围绕</a:t>
            </a:r>
            <a:r>
              <a:rPr lang="en-US" altLang="zh-CN" dirty="0"/>
              <a:t>var</a:t>
            </a:r>
            <a:r>
              <a:rPr lang="zh-CN" altLang="en-US" dirty="0"/>
              <a:t>正态分布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随机</a:t>
            </a:r>
            <a:r>
              <a:rPr lang="en-US" altLang="zh-CN" dirty="0"/>
              <a:t>[255,255,255]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410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8"/>
          <p:cNvSpPr txBox="1">
            <a:spLocks noChangeArrowheads="1"/>
          </p:cNvSpPr>
          <p:nvPr/>
        </p:nvSpPr>
        <p:spPr bwMode="auto">
          <a:xfrm>
            <a:off x="21453" y="105205"/>
            <a:ext cx="49194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大礼包</a:t>
            </a:r>
            <a:endParaRPr lang="en-US" altLang="zh-CN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1683" y="1337378"/>
            <a:ext cx="10866525" cy="4871190"/>
          </a:xfrm>
          <a:prstGeom prst="rect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2" name="圆角矩形 1"/>
          <p:cNvSpPr/>
          <p:nvPr/>
        </p:nvSpPr>
        <p:spPr>
          <a:xfrm>
            <a:off x="612140" y="744061"/>
            <a:ext cx="4972974" cy="477680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en-US" altLang="zh-CN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raining&amp;Validating</a:t>
            </a:r>
            <a:endParaRPr lang="en-US" sz="2400" b="1" kern="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4CC755-EE24-4741-A830-AEDEFA07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400300"/>
            <a:ext cx="9144000" cy="205740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39EAB52E-CC5B-4D85-AF02-BB3C58C94E91}"/>
              </a:ext>
            </a:extLst>
          </p:cNvPr>
          <p:cNvSpPr/>
          <p:nvPr/>
        </p:nvSpPr>
        <p:spPr>
          <a:xfrm>
            <a:off x="3383280" y="2217420"/>
            <a:ext cx="4122420" cy="579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31A4893-9761-4789-B5D6-9DB042FA6597}"/>
              </a:ext>
            </a:extLst>
          </p:cNvPr>
          <p:cNvSpPr/>
          <p:nvPr/>
        </p:nvSpPr>
        <p:spPr>
          <a:xfrm>
            <a:off x="6507480" y="3307080"/>
            <a:ext cx="1455420" cy="9372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40D7A6F-B2CB-42B2-9E2B-7CD62A69E5CE}"/>
              </a:ext>
            </a:extLst>
          </p:cNvPr>
          <p:cNvSpPr/>
          <p:nvPr/>
        </p:nvSpPr>
        <p:spPr>
          <a:xfrm>
            <a:off x="8107680" y="4152900"/>
            <a:ext cx="2628900" cy="4204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171E7F7-6DDF-4647-864D-BA6C0D5B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8662" y="1629792"/>
            <a:ext cx="2671848" cy="261610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幼圆" panose="02010509060101010101" pitchFamily="49" charset="-122"/>
              </a:rPr>
              <a:t>in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[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'stepwise'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'exp'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'cos'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'plateau'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'None'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]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DC00E8-2636-4B3F-BD83-231EE210F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046" y="4662853"/>
            <a:ext cx="7257634" cy="461665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'L1Loss'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'SmoothL1Loss'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'MSELoss'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'BCELoss'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'BCEWithLogitsLoss'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'CrossEntropyLoss'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'KLDivLoss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’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,’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FocalLoss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’,’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SoftDiceLoss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’,</a:t>
            </a:r>
            <a:r>
              <a:rPr lang="en-US" altLang="zh-CN" sz="1200" dirty="0">
                <a:solidFill>
                  <a:srgbClr val="E6DB74"/>
                </a:solidFill>
                <a:latin typeface="Arial Unicode MS"/>
                <a:ea typeface="幼圆" panose="02010509060101010101" pitchFamily="49" charset="-122"/>
              </a:rPr>
              <a:t>’IOU’,’ </a:t>
            </a:r>
            <a:r>
              <a:rPr lang="en-US" altLang="zh-CN" sz="1200" dirty="0" err="1">
                <a:solidFill>
                  <a:srgbClr val="E6DB74"/>
                </a:solidFill>
                <a:latin typeface="Arial Unicode MS"/>
                <a:ea typeface="幼圆" panose="02010509060101010101" pitchFamily="49" charset="-122"/>
              </a:rPr>
              <a:t>lovasz_softmax</a:t>
            </a:r>
            <a:r>
              <a:rPr lang="en-US" altLang="zh-CN" sz="1200" dirty="0">
                <a:solidFill>
                  <a:srgbClr val="E6DB74"/>
                </a:solidFill>
                <a:latin typeface="Arial Unicode MS"/>
                <a:ea typeface="幼圆" panose="02010509060101010101" pitchFamily="49" charset="-122"/>
              </a:rPr>
              <a:t>’,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幼圆" panose="02010509060101010101" pitchFamily="49" charset="-122"/>
              </a:rPr>
              <a:t>MyLoss</a:t>
            </a:r>
            <a:r>
              <a:rPr lang="en-US" altLang="zh-CN" sz="1200" dirty="0">
                <a:solidFill>
                  <a:srgbClr val="E6DB74"/>
                </a:solidFill>
                <a:latin typeface="Arial Unicode MS"/>
                <a:ea typeface="幼圆" panose="02010509060101010101" pitchFamily="49" charset="-122"/>
              </a:rPr>
              <a:t>’,’ </a:t>
            </a:r>
            <a:r>
              <a:rPr lang="en-US" altLang="zh-CN" sz="1200" dirty="0" err="1">
                <a:solidFill>
                  <a:srgbClr val="E6DB74"/>
                </a:solidFill>
                <a:latin typeface="Arial Unicode MS"/>
                <a:ea typeface="幼圆" panose="02010509060101010101" pitchFamily="49" charset="-122"/>
              </a:rPr>
              <a:t>OHEMFocalLoss</a:t>
            </a:r>
            <a:r>
              <a:rPr lang="en-US" altLang="zh-CN" sz="1200" dirty="0">
                <a:solidFill>
                  <a:srgbClr val="E6DB74"/>
                </a:solidFill>
                <a:latin typeface="Arial Unicode MS"/>
                <a:ea typeface="幼圆" panose="02010509060101010101" pitchFamily="49" charset="-122"/>
              </a:rPr>
              <a:t>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幼圆" panose="02010509060101010101" pitchFamily="49" charset="-122"/>
              </a:rPr>
              <a:t>]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743FA0BE-510B-4B45-93FC-AEEFA4348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020" y="4689599"/>
            <a:ext cx="2671848" cy="276999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E6DB74"/>
                </a:solidFill>
                <a:latin typeface="Arial Unicode MS"/>
                <a:ea typeface="幼圆" panose="02010509060101010101" pitchFamily="49" charset="-122"/>
              </a:rPr>
              <a:t>Self Defined Metric in Validating</a:t>
            </a:r>
            <a:endParaRPr lang="zh-CN" altLang="zh-CN" sz="1200" dirty="0">
              <a:solidFill>
                <a:srgbClr val="E6DB74"/>
              </a:solidFill>
              <a:latin typeface="Arial Unicode MS"/>
              <a:ea typeface="幼圆" panose="02010509060101010101" pitchFamily="49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F6BE221-AA51-4236-9269-69BBF66A7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68" y="765069"/>
            <a:ext cx="5943856" cy="124719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EBABE71-0145-44E4-8653-A7FBE2990322}"/>
              </a:ext>
            </a:extLst>
          </p:cNvPr>
          <p:cNvSpPr txBox="1"/>
          <p:nvPr/>
        </p:nvSpPr>
        <p:spPr>
          <a:xfrm>
            <a:off x="8107680" y="1915329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简单训练过程可视化</a:t>
            </a:r>
          </a:p>
        </p:txBody>
      </p:sp>
    </p:spTree>
    <p:extLst>
      <p:ext uri="{BB962C8B-B14F-4D97-AF65-F5344CB8AC3E}">
        <p14:creationId xmlns:p14="http://schemas.microsoft.com/office/powerpoint/2010/main" val="282462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8"/>
          <p:cNvSpPr txBox="1">
            <a:spLocks noChangeArrowheads="1"/>
          </p:cNvSpPr>
          <p:nvPr/>
        </p:nvSpPr>
        <p:spPr bwMode="auto">
          <a:xfrm>
            <a:off x="21453" y="105205"/>
            <a:ext cx="49194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大礼包</a:t>
            </a:r>
            <a:endParaRPr lang="en-US" altLang="zh-CN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1683" y="1337378"/>
            <a:ext cx="10866525" cy="4871190"/>
          </a:xfrm>
          <a:prstGeom prst="rect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2" name="圆角矩形 1"/>
          <p:cNvSpPr/>
          <p:nvPr/>
        </p:nvSpPr>
        <p:spPr>
          <a:xfrm>
            <a:off x="612140" y="744061"/>
            <a:ext cx="4972974" cy="477680"/>
          </a:xfrm>
          <a:prstGeom prst="roundRect">
            <a:avLst/>
          </a:prstGeom>
          <a:solidFill>
            <a:srgbClr val="1750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52000" tIns="36000" rIns="36000" bIns="360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buFontTx/>
              <a:buNone/>
              <a:defRPr/>
            </a:pPr>
            <a:r>
              <a:rPr lang="en-US" sz="2400" b="1" kern="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TensorboardX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25C13D0-737E-4B2C-8289-8ED40A2E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23" y="1499355"/>
            <a:ext cx="2702157" cy="17333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1D2ABC1-747E-47D7-B375-74A29E915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345" y="1398932"/>
            <a:ext cx="2819400" cy="18894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B6DF85A-6E35-4A19-95CD-CC6FED361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321" y="1543355"/>
            <a:ext cx="2001233" cy="1731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B97CE7-8BE7-492F-AA47-50807476069A}"/>
              </a:ext>
            </a:extLst>
          </p:cNvPr>
          <p:cNvSpPr txBox="1"/>
          <p:nvPr/>
        </p:nvSpPr>
        <p:spPr>
          <a:xfrm>
            <a:off x="995507" y="340364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Train/Val Accuracy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B7995B-1474-43D8-AAC6-77F9B6D01AC5}"/>
              </a:ext>
            </a:extLst>
          </p:cNvPr>
          <p:cNvSpPr txBox="1"/>
          <p:nvPr/>
        </p:nvSpPr>
        <p:spPr>
          <a:xfrm>
            <a:off x="5325345" y="34262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Train/Val Loss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EA625E-006A-435B-9517-47B6816B23FA}"/>
              </a:ext>
            </a:extLst>
          </p:cNvPr>
          <p:cNvSpPr txBox="1"/>
          <p:nvPr/>
        </p:nvSpPr>
        <p:spPr>
          <a:xfrm>
            <a:off x="8628237" y="34262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Learning Rate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8AF6A9-7F76-4887-9986-C5C6163F0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499" y="3895929"/>
            <a:ext cx="1215541" cy="19712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17BDFE7-5D01-40DA-9A2D-C177028C75AC}"/>
              </a:ext>
            </a:extLst>
          </p:cNvPr>
          <p:cNvSpPr txBox="1"/>
          <p:nvPr/>
        </p:nvSpPr>
        <p:spPr>
          <a:xfrm>
            <a:off x="3449737" y="4378984"/>
            <a:ext cx="1215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Weight</a:t>
            </a:r>
          </a:p>
          <a:p>
            <a:pPr algn="ctr"/>
            <a:r>
              <a:rPr lang="en-US" altLang="zh-CN" dirty="0"/>
              <a:t>&amp;</a:t>
            </a:r>
          </a:p>
          <a:p>
            <a:pPr algn="ctr"/>
            <a:r>
              <a:rPr lang="en-US" altLang="zh-CN" dirty="0"/>
              <a:t>Grad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9EAEA8-8BEA-48C1-9488-960850A8A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677" y="3895929"/>
            <a:ext cx="1160704" cy="188944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B6EB6A0-98C4-434F-ACE3-E951BC54A664}"/>
              </a:ext>
            </a:extLst>
          </p:cNvPr>
          <p:cNvSpPr txBox="1"/>
          <p:nvPr/>
        </p:nvSpPr>
        <p:spPr>
          <a:xfrm>
            <a:off x="8090189" y="4163373"/>
            <a:ext cx="1215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Weight</a:t>
            </a:r>
          </a:p>
          <a:p>
            <a:pPr algn="ctr"/>
            <a:r>
              <a:rPr lang="en-US" altLang="zh-CN" dirty="0"/>
              <a:t>&amp;</a:t>
            </a:r>
          </a:p>
          <a:p>
            <a:pPr algn="ctr"/>
            <a:r>
              <a:rPr lang="en-US" altLang="zh-CN" dirty="0"/>
              <a:t>Grad</a:t>
            </a:r>
          </a:p>
          <a:p>
            <a:pPr algn="ctr"/>
            <a:r>
              <a:rPr lang="en-US" altLang="zh-CN" dirty="0"/>
              <a:t>Histogram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028474"/>
      </p:ext>
    </p:extLst>
  </p:cSld>
  <p:clrMapOvr>
    <a:masterClrMapping/>
  </p:clrMapOvr>
</p:sld>
</file>

<file path=ppt/theme/theme1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6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4518</TotalTime>
  <Words>1124</Words>
  <Application>Microsoft Office PowerPoint</Application>
  <PresentationFormat>宽屏</PresentationFormat>
  <Paragraphs>190</Paragraphs>
  <Slides>17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17</vt:i4>
      </vt:variant>
    </vt:vector>
  </HeadingPairs>
  <TitlesOfParts>
    <vt:vector size="42" baseType="lpstr">
      <vt:lpstr>Arial Unicode MS</vt:lpstr>
      <vt:lpstr>华文行楷</vt:lpstr>
      <vt:lpstr>华文中宋</vt:lpstr>
      <vt:lpstr>楷体</vt:lpstr>
      <vt:lpstr>宋体</vt:lpstr>
      <vt:lpstr>微软雅黑</vt:lpstr>
      <vt:lpstr>幼圆</vt:lpstr>
      <vt:lpstr>Arial</vt:lpstr>
      <vt:lpstr>Broadway</vt:lpstr>
      <vt:lpstr>Calibri</vt:lpstr>
      <vt:lpstr>Calibri Light</vt:lpstr>
      <vt:lpstr>Helvetica</vt:lpstr>
      <vt:lpstr>Times New Roman</vt:lpstr>
      <vt:lpstr>8_自定义设计方案</vt:lpstr>
      <vt:lpstr>7_自定义设计方案</vt:lpstr>
      <vt:lpstr>10_自定义设计方案</vt:lpstr>
      <vt:lpstr>6_自定义设计方案</vt:lpstr>
      <vt:lpstr>9_自定义设计方案</vt:lpstr>
      <vt:lpstr>自定义设计方案</vt:lpstr>
      <vt:lpstr>2_Office 主题</vt:lpstr>
      <vt:lpstr>1_Office 主题</vt:lpstr>
      <vt:lpstr>3_Office 主题</vt:lpstr>
      <vt:lpstr>4_Office 主题</vt:lpstr>
      <vt:lpstr>5_Office 主题</vt:lpstr>
      <vt:lpstr>6_Office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</dc:creator>
  <cp:lastModifiedBy>Administrator</cp:lastModifiedBy>
  <cp:revision>537</cp:revision>
  <dcterms:created xsi:type="dcterms:W3CDTF">2015-05-05T08:02:00Z</dcterms:created>
  <dcterms:modified xsi:type="dcterms:W3CDTF">2019-08-30T14:42:40Z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  <property fmtid="{D5CDD505-2E9C-101B-9397-08002B2CF9AE}" pid="3" name="KSORubyTemplateID">
    <vt:lpwstr>8</vt:lpwstr>
  </property>
</Properties>
</file>